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0" r:id="rId4"/>
    <p:sldId id="258" r:id="rId5"/>
    <p:sldId id="261" r:id="rId6"/>
    <p:sldId id="259" r:id="rId7"/>
    <p:sldId id="298" r:id="rId8"/>
    <p:sldId id="263" r:id="rId9"/>
    <p:sldId id="265" r:id="rId10"/>
    <p:sldId id="266" r:id="rId11"/>
    <p:sldId id="300" r:id="rId12"/>
    <p:sldId id="301" r:id="rId13"/>
    <p:sldId id="302" r:id="rId14"/>
    <p:sldId id="270" r:id="rId15"/>
    <p:sldId id="271" r:id="rId16"/>
    <p:sldId id="294" r:id="rId17"/>
    <p:sldId id="303"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9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5D5CFB-AE0E-408B-BE83-FB3143707C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54363B3-5A71-4472-ACF2-F210DD9BEFC8}">
      <dgm:prSet phldrT="[Text]" custT="1"/>
      <dgm:spPr/>
      <dgm:t>
        <a:bodyPr/>
        <a:lstStyle/>
        <a:p>
          <a:r>
            <a:rPr lang="en-US" sz="3600" dirty="0" err="1" smtClean="0">
              <a:latin typeface="Times New Roman" pitchFamily="18" charset="0"/>
              <a:cs typeface="Times New Roman" pitchFamily="18" charset="0"/>
            </a:rPr>
            <a:t>Chương</a:t>
          </a:r>
          <a:r>
            <a:rPr lang="en-US" sz="3600" dirty="0" smtClean="0">
              <a:latin typeface="Times New Roman" pitchFamily="18" charset="0"/>
              <a:cs typeface="Times New Roman" pitchFamily="18" charset="0"/>
            </a:rPr>
            <a:t> 1: </a:t>
          </a:r>
          <a:r>
            <a:rPr lang="en-US" sz="3600" dirty="0" err="1" smtClean="0">
              <a:latin typeface="Times New Roman" pitchFamily="18" charset="0"/>
              <a:cs typeface="Times New Roman" pitchFamily="18" charset="0"/>
            </a:rPr>
            <a:t>Tổng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giao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ứng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sư</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phạm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dgm:t>
    </dgm:pt>
    <dgm:pt modelId="{0CAA8752-49C2-4A1B-A667-EEDF105AE215}" type="parTrans" cxnId="{49B17A34-7F58-4670-9A20-3231E297A8F5}">
      <dgm:prSet/>
      <dgm:spPr/>
      <dgm:t>
        <a:bodyPr/>
        <a:lstStyle/>
        <a:p>
          <a:endParaRPr lang="en-US"/>
        </a:p>
      </dgm:t>
    </dgm:pt>
    <dgm:pt modelId="{91CBDA37-4024-4BCD-8C62-880B38772EAE}" type="sibTrans" cxnId="{49B17A34-7F58-4670-9A20-3231E297A8F5}">
      <dgm:prSet/>
      <dgm:spPr/>
      <dgm:t>
        <a:bodyPr/>
        <a:lstStyle/>
        <a:p>
          <a:endParaRPr lang="en-US"/>
        </a:p>
      </dgm:t>
    </dgm:pt>
    <dgm:pt modelId="{9FCFC925-042E-41F3-B84E-56AD213A8329}">
      <dgm:prSet phldrT="[Text]" phldr="1"/>
      <dgm:spPr/>
      <dgm:t>
        <a:bodyPr/>
        <a:lstStyle/>
        <a:p>
          <a:endParaRPr lang="en-US" dirty="0"/>
        </a:p>
      </dgm:t>
    </dgm:pt>
    <dgm:pt modelId="{EC880892-9D64-4A79-8A30-D82229925502}" type="parTrans" cxnId="{6A679D8F-7E25-4CF4-A911-B5E746F6C269}">
      <dgm:prSet/>
      <dgm:spPr/>
      <dgm:t>
        <a:bodyPr/>
        <a:lstStyle/>
        <a:p>
          <a:endParaRPr lang="en-US"/>
        </a:p>
      </dgm:t>
    </dgm:pt>
    <dgm:pt modelId="{0A98544A-62A1-4020-9D69-CEDF415FB631}" type="sibTrans" cxnId="{6A679D8F-7E25-4CF4-A911-B5E746F6C269}">
      <dgm:prSet/>
      <dgm:spPr/>
      <dgm:t>
        <a:bodyPr/>
        <a:lstStyle/>
        <a:p>
          <a:endParaRPr lang="en-US"/>
        </a:p>
      </dgm:t>
    </dgm:pt>
    <dgm:pt modelId="{F59272EB-4682-49C4-A8E9-89674BC949FD}">
      <dgm:prSet phldrT="[Text]" custT="1"/>
      <dgm:spPr/>
      <dgm:t>
        <a:bodyPr/>
        <a:lstStyle/>
        <a:p>
          <a:r>
            <a:rPr lang="en-US" sz="3600" dirty="0" err="1" smtClean="0">
              <a:latin typeface="Times New Roman" pitchFamily="18" charset="0"/>
              <a:cs typeface="Times New Roman" pitchFamily="18" charset="0"/>
            </a:rPr>
            <a:t>Chương</a:t>
          </a:r>
          <a:r>
            <a:rPr lang="en-US" sz="3600" dirty="0" smtClean="0">
              <a:latin typeface="Times New Roman" pitchFamily="18" charset="0"/>
              <a:cs typeface="Times New Roman" pitchFamily="18" charset="0"/>
            </a:rPr>
            <a:t> 2: </a:t>
          </a:r>
          <a:r>
            <a:rPr lang="en-US" sz="3600" dirty="0" err="1" smtClean="0">
              <a:latin typeface="Times New Roman" pitchFamily="18" charset="0"/>
              <a:cs typeface="Times New Roman" pitchFamily="18" charset="0"/>
            </a:rPr>
            <a:t>Ngyên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tắc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ứng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sư</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phạm</a:t>
          </a:r>
          <a:endParaRPr lang="en-US" sz="3600" dirty="0">
            <a:latin typeface="Times New Roman" pitchFamily="18" charset="0"/>
            <a:cs typeface="Times New Roman" pitchFamily="18" charset="0"/>
          </a:endParaRPr>
        </a:p>
      </dgm:t>
    </dgm:pt>
    <dgm:pt modelId="{3AAB4A00-8B34-4734-8CB9-D37A33B312FF}" type="parTrans" cxnId="{CC48B617-3971-469D-B184-6A59B4859515}">
      <dgm:prSet/>
      <dgm:spPr/>
      <dgm:t>
        <a:bodyPr/>
        <a:lstStyle/>
        <a:p>
          <a:endParaRPr lang="en-US"/>
        </a:p>
      </dgm:t>
    </dgm:pt>
    <dgm:pt modelId="{809B67A3-3920-4C78-A130-3BD6B0CFF866}" type="sibTrans" cxnId="{CC48B617-3971-469D-B184-6A59B4859515}">
      <dgm:prSet/>
      <dgm:spPr/>
      <dgm:t>
        <a:bodyPr/>
        <a:lstStyle/>
        <a:p>
          <a:endParaRPr lang="en-US"/>
        </a:p>
      </dgm:t>
    </dgm:pt>
    <dgm:pt modelId="{A5C44AE1-8170-4633-8FFD-D4913FFD7005}">
      <dgm:prSet phldrT="[Text]" custT="1"/>
      <dgm:spPr/>
      <dgm:t>
        <a:bodyPr/>
        <a:lstStyle/>
        <a:p>
          <a:r>
            <a:rPr lang="en-US" sz="3600" dirty="0" err="1" smtClean="0">
              <a:latin typeface="Times New Roman" pitchFamily="18" charset="0"/>
              <a:cs typeface="Times New Roman" pitchFamily="18" charset="0"/>
            </a:rPr>
            <a:t>Chương</a:t>
          </a:r>
          <a:r>
            <a:rPr lang="en-US" sz="3600" dirty="0" smtClean="0">
              <a:latin typeface="Times New Roman" pitchFamily="18" charset="0"/>
              <a:cs typeface="Times New Roman" pitchFamily="18" charset="0"/>
            </a:rPr>
            <a:t> 3: </a:t>
          </a:r>
          <a:r>
            <a:rPr lang="en-US" sz="3600" dirty="0" err="1" smtClean="0">
              <a:latin typeface="Times New Roman" pitchFamily="18" charset="0"/>
              <a:cs typeface="Times New Roman" pitchFamily="18" charset="0"/>
            </a:rPr>
            <a:t>xử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huống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sư</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phạm</a:t>
          </a:r>
          <a:endParaRPr lang="en-US" sz="3600" dirty="0">
            <a:latin typeface="Times New Roman" pitchFamily="18" charset="0"/>
            <a:cs typeface="Times New Roman" pitchFamily="18" charset="0"/>
          </a:endParaRPr>
        </a:p>
      </dgm:t>
    </dgm:pt>
    <dgm:pt modelId="{6559BE74-3E37-44FD-8B32-19441776F923}" type="parTrans" cxnId="{2407DA28-93F9-428E-8D2E-238B587C3DEB}">
      <dgm:prSet/>
      <dgm:spPr/>
      <dgm:t>
        <a:bodyPr/>
        <a:lstStyle/>
        <a:p>
          <a:endParaRPr lang="en-US"/>
        </a:p>
      </dgm:t>
    </dgm:pt>
    <dgm:pt modelId="{6F506D10-CCFE-410C-8DD2-C15201D9D061}" type="sibTrans" cxnId="{2407DA28-93F9-428E-8D2E-238B587C3DEB}">
      <dgm:prSet/>
      <dgm:spPr/>
      <dgm:t>
        <a:bodyPr/>
        <a:lstStyle/>
        <a:p>
          <a:endParaRPr lang="en-US"/>
        </a:p>
      </dgm:t>
    </dgm:pt>
    <dgm:pt modelId="{263F61CA-B4D9-4A3B-95EB-7A24C0A7A5F4}" type="pres">
      <dgm:prSet presAssocID="{9E5D5CFB-AE0E-408B-BE83-FB3143707C44}" presName="linear" presStyleCnt="0">
        <dgm:presLayoutVars>
          <dgm:animLvl val="lvl"/>
          <dgm:resizeHandles val="exact"/>
        </dgm:presLayoutVars>
      </dgm:prSet>
      <dgm:spPr/>
      <dgm:t>
        <a:bodyPr/>
        <a:lstStyle/>
        <a:p>
          <a:endParaRPr lang="en-US"/>
        </a:p>
      </dgm:t>
    </dgm:pt>
    <dgm:pt modelId="{BA3D8129-935A-43C1-A98F-A3D28A66E45A}" type="pres">
      <dgm:prSet presAssocID="{E54363B3-5A71-4472-ACF2-F210DD9BEFC8}" presName="parentText" presStyleLbl="node1" presStyleIdx="0" presStyleCnt="3">
        <dgm:presLayoutVars>
          <dgm:chMax val="0"/>
          <dgm:bulletEnabled val="1"/>
        </dgm:presLayoutVars>
      </dgm:prSet>
      <dgm:spPr/>
      <dgm:t>
        <a:bodyPr/>
        <a:lstStyle/>
        <a:p>
          <a:endParaRPr lang="en-US"/>
        </a:p>
      </dgm:t>
    </dgm:pt>
    <dgm:pt modelId="{AC788CC4-7072-45CE-B5C0-60D2E936E17C}" type="pres">
      <dgm:prSet presAssocID="{E54363B3-5A71-4472-ACF2-F210DD9BEFC8}" presName="childText" presStyleLbl="revTx" presStyleIdx="0" presStyleCnt="1">
        <dgm:presLayoutVars>
          <dgm:bulletEnabled val="1"/>
        </dgm:presLayoutVars>
      </dgm:prSet>
      <dgm:spPr/>
      <dgm:t>
        <a:bodyPr/>
        <a:lstStyle/>
        <a:p>
          <a:endParaRPr lang="en-US"/>
        </a:p>
      </dgm:t>
    </dgm:pt>
    <dgm:pt modelId="{AC75081F-46DF-4AAA-8AEA-D12D869FFC6D}" type="pres">
      <dgm:prSet presAssocID="{F59272EB-4682-49C4-A8E9-89674BC949FD}" presName="parentText" presStyleLbl="node1" presStyleIdx="1" presStyleCnt="3" custLinFactY="-21726" custLinFactNeighborY="-100000">
        <dgm:presLayoutVars>
          <dgm:chMax val="0"/>
          <dgm:bulletEnabled val="1"/>
        </dgm:presLayoutVars>
      </dgm:prSet>
      <dgm:spPr/>
      <dgm:t>
        <a:bodyPr/>
        <a:lstStyle/>
        <a:p>
          <a:endParaRPr lang="en-US"/>
        </a:p>
      </dgm:t>
    </dgm:pt>
    <dgm:pt modelId="{8047D1BE-F330-4BCC-9F57-96E7AA0EE2EB}" type="pres">
      <dgm:prSet presAssocID="{809B67A3-3920-4C78-A130-3BD6B0CFF866}" presName="spacer" presStyleCnt="0"/>
      <dgm:spPr/>
    </dgm:pt>
    <dgm:pt modelId="{653F9C78-18D6-4873-9A6F-BA257C58D96B}" type="pres">
      <dgm:prSet presAssocID="{A5C44AE1-8170-4633-8FFD-D4913FFD7005}" presName="parentText" presStyleLbl="node1" presStyleIdx="2" presStyleCnt="3" custLinFactY="-25829" custLinFactNeighborY="-100000">
        <dgm:presLayoutVars>
          <dgm:chMax val="0"/>
          <dgm:bulletEnabled val="1"/>
        </dgm:presLayoutVars>
      </dgm:prSet>
      <dgm:spPr/>
      <dgm:t>
        <a:bodyPr/>
        <a:lstStyle/>
        <a:p>
          <a:endParaRPr lang="en-US"/>
        </a:p>
      </dgm:t>
    </dgm:pt>
  </dgm:ptLst>
  <dgm:cxnLst>
    <dgm:cxn modelId="{C45BC978-6224-432D-B845-81AA0BB3D76A}" type="presOf" srcId="{A5C44AE1-8170-4633-8FFD-D4913FFD7005}" destId="{653F9C78-18D6-4873-9A6F-BA257C58D96B}" srcOrd="0" destOrd="0" presId="urn:microsoft.com/office/officeart/2005/8/layout/vList2"/>
    <dgm:cxn modelId="{49B17A34-7F58-4670-9A20-3231E297A8F5}" srcId="{9E5D5CFB-AE0E-408B-BE83-FB3143707C44}" destId="{E54363B3-5A71-4472-ACF2-F210DD9BEFC8}" srcOrd="0" destOrd="0" parTransId="{0CAA8752-49C2-4A1B-A667-EEDF105AE215}" sibTransId="{91CBDA37-4024-4BCD-8C62-880B38772EAE}"/>
    <dgm:cxn modelId="{2407DA28-93F9-428E-8D2E-238B587C3DEB}" srcId="{9E5D5CFB-AE0E-408B-BE83-FB3143707C44}" destId="{A5C44AE1-8170-4633-8FFD-D4913FFD7005}" srcOrd="2" destOrd="0" parTransId="{6559BE74-3E37-44FD-8B32-19441776F923}" sibTransId="{6F506D10-CCFE-410C-8DD2-C15201D9D061}"/>
    <dgm:cxn modelId="{CC48B617-3971-469D-B184-6A59B4859515}" srcId="{9E5D5CFB-AE0E-408B-BE83-FB3143707C44}" destId="{F59272EB-4682-49C4-A8E9-89674BC949FD}" srcOrd="1" destOrd="0" parTransId="{3AAB4A00-8B34-4734-8CB9-D37A33B312FF}" sibTransId="{809B67A3-3920-4C78-A130-3BD6B0CFF866}"/>
    <dgm:cxn modelId="{6A679D8F-7E25-4CF4-A911-B5E746F6C269}" srcId="{E54363B3-5A71-4472-ACF2-F210DD9BEFC8}" destId="{9FCFC925-042E-41F3-B84E-56AD213A8329}" srcOrd="0" destOrd="0" parTransId="{EC880892-9D64-4A79-8A30-D82229925502}" sibTransId="{0A98544A-62A1-4020-9D69-CEDF415FB631}"/>
    <dgm:cxn modelId="{0D70AE85-B9EA-4551-8A21-5B00D2B75AA8}" type="presOf" srcId="{E54363B3-5A71-4472-ACF2-F210DD9BEFC8}" destId="{BA3D8129-935A-43C1-A98F-A3D28A66E45A}" srcOrd="0" destOrd="0" presId="urn:microsoft.com/office/officeart/2005/8/layout/vList2"/>
    <dgm:cxn modelId="{98D71C92-C91B-4626-806D-193AF9CE5F93}" type="presOf" srcId="{9FCFC925-042E-41F3-B84E-56AD213A8329}" destId="{AC788CC4-7072-45CE-B5C0-60D2E936E17C}" srcOrd="0" destOrd="0" presId="urn:microsoft.com/office/officeart/2005/8/layout/vList2"/>
    <dgm:cxn modelId="{162496ED-3E28-4E1F-A7B6-81585F4A4216}" type="presOf" srcId="{9E5D5CFB-AE0E-408B-BE83-FB3143707C44}" destId="{263F61CA-B4D9-4A3B-95EB-7A24C0A7A5F4}" srcOrd="0" destOrd="0" presId="urn:microsoft.com/office/officeart/2005/8/layout/vList2"/>
    <dgm:cxn modelId="{80CB4D1C-8F49-4364-83B7-462C4F1CE156}" type="presOf" srcId="{F59272EB-4682-49C4-A8E9-89674BC949FD}" destId="{AC75081F-46DF-4AAA-8AEA-D12D869FFC6D}" srcOrd="0" destOrd="0" presId="urn:microsoft.com/office/officeart/2005/8/layout/vList2"/>
    <dgm:cxn modelId="{18FF3E10-B871-44E0-8EAB-996D5C22123C}" type="presParOf" srcId="{263F61CA-B4D9-4A3B-95EB-7A24C0A7A5F4}" destId="{BA3D8129-935A-43C1-A98F-A3D28A66E45A}" srcOrd="0" destOrd="0" presId="urn:microsoft.com/office/officeart/2005/8/layout/vList2"/>
    <dgm:cxn modelId="{8E2FA001-72E2-433E-9E2D-A0695C132464}" type="presParOf" srcId="{263F61CA-B4D9-4A3B-95EB-7A24C0A7A5F4}" destId="{AC788CC4-7072-45CE-B5C0-60D2E936E17C}" srcOrd="1" destOrd="0" presId="urn:microsoft.com/office/officeart/2005/8/layout/vList2"/>
    <dgm:cxn modelId="{5B092976-28AE-42EB-8F7A-3754E015AB2B}" type="presParOf" srcId="{263F61CA-B4D9-4A3B-95EB-7A24C0A7A5F4}" destId="{AC75081F-46DF-4AAA-8AEA-D12D869FFC6D}" srcOrd="2" destOrd="0" presId="urn:microsoft.com/office/officeart/2005/8/layout/vList2"/>
    <dgm:cxn modelId="{EC7723E6-FBD2-4565-9EF5-CB4C96FB44D8}" type="presParOf" srcId="{263F61CA-B4D9-4A3B-95EB-7A24C0A7A5F4}" destId="{8047D1BE-F330-4BCC-9F57-96E7AA0EE2EB}" srcOrd="3" destOrd="0" presId="urn:microsoft.com/office/officeart/2005/8/layout/vList2"/>
    <dgm:cxn modelId="{7D3BEF51-7A7B-411D-9357-AD7BB00C05AE}" type="presParOf" srcId="{263F61CA-B4D9-4A3B-95EB-7A24C0A7A5F4}" destId="{653F9C78-18D6-4873-9A6F-BA257C58D96B}"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D5478C-0D85-4AF6-8A03-85226D277C9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D09E5E2-515C-461D-BD00-24A15EBA9A17}" type="pres">
      <dgm:prSet presAssocID="{26D5478C-0D85-4AF6-8A03-85226D277C97}" presName="linear" presStyleCnt="0">
        <dgm:presLayoutVars>
          <dgm:dir/>
          <dgm:animLvl val="lvl"/>
          <dgm:resizeHandles val="exact"/>
        </dgm:presLayoutVars>
      </dgm:prSet>
      <dgm:spPr/>
      <dgm:t>
        <a:bodyPr/>
        <a:lstStyle/>
        <a:p>
          <a:endParaRPr lang="en-US"/>
        </a:p>
      </dgm:t>
    </dgm:pt>
  </dgm:ptLst>
  <dgm:cxnLst>
    <dgm:cxn modelId="{44E4787E-1275-4A0C-96C6-375283A0670E}" type="presOf" srcId="{26D5478C-0D85-4AF6-8A03-85226D277C97}" destId="{AD09E5E2-515C-461D-BD00-24A15EBA9A17}" srcOrd="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D8129-935A-43C1-A98F-A3D28A66E45A}">
      <dsp:nvSpPr>
        <dsp:cNvPr id="0" name=""/>
        <dsp:cNvSpPr/>
      </dsp:nvSpPr>
      <dsp:spPr>
        <a:xfrm>
          <a:off x="0" y="2811"/>
          <a:ext cx="8229600" cy="13642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err="1" smtClean="0">
              <a:latin typeface="Times New Roman" pitchFamily="18" charset="0"/>
              <a:cs typeface="Times New Roman" pitchFamily="18" charset="0"/>
            </a:rPr>
            <a:t>Chương</a:t>
          </a:r>
          <a:r>
            <a:rPr lang="en-US" sz="3600" kern="1200" dirty="0" smtClean="0">
              <a:latin typeface="Times New Roman" pitchFamily="18" charset="0"/>
              <a:cs typeface="Times New Roman" pitchFamily="18" charset="0"/>
            </a:rPr>
            <a:t> 1: </a:t>
          </a:r>
          <a:r>
            <a:rPr lang="en-US" sz="3600" kern="1200" dirty="0" err="1" smtClean="0">
              <a:latin typeface="Times New Roman" pitchFamily="18" charset="0"/>
              <a:cs typeface="Times New Roman" pitchFamily="18" charset="0"/>
            </a:rPr>
            <a:t>Tổng</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quan</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về</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giao</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tiếp</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ứng</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xử</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sư</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phạm</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trong</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nhà</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trường</a:t>
          </a:r>
          <a:r>
            <a:rPr lang="en-US" sz="3600" kern="1200" dirty="0" smtClean="0">
              <a:latin typeface="Times New Roman" pitchFamily="18" charset="0"/>
              <a:cs typeface="Times New Roman" pitchFamily="18" charset="0"/>
            </a:rPr>
            <a:t> </a:t>
          </a:r>
          <a:endParaRPr lang="en-US" sz="3600" kern="1200" dirty="0">
            <a:latin typeface="Times New Roman" pitchFamily="18" charset="0"/>
            <a:cs typeface="Times New Roman" pitchFamily="18" charset="0"/>
          </a:endParaRPr>
        </a:p>
      </dsp:txBody>
      <dsp:txXfrm>
        <a:off x="66596" y="69407"/>
        <a:ext cx="8096408" cy="1231028"/>
      </dsp:txXfrm>
    </dsp:sp>
    <dsp:sp modelId="{AC788CC4-7072-45CE-B5C0-60D2E936E17C}">
      <dsp:nvSpPr>
        <dsp:cNvPr id="0" name=""/>
        <dsp:cNvSpPr/>
      </dsp:nvSpPr>
      <dsp:spPr>
        <a:xfrm>
          <a:off x="0" y="1367031"/>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endParaRPr lang="en-US" sz="1700" kern="1200" dirty="0"/>
        </a:p>
      </dsp:txBody>
      <dsp:txXfrm>
        <a:off x="0" y="1367031"/>
        <a:ext cx="8229600" cy="364320"/>
      </dsp:txXfrm>
    </dsp:sp>
    <dsp:sp modelId="{AC75081F-46DF-4AAA-8AEA-D12D869FFC6D}">
      <dsp:nvSpPr>
        <dsp:cNvPr id="0" name=""/>
        <dsp:cNvSpPr/>
      </dsp:nvSpPr>
      <dsp:spPr>
        <a:xfrm>
          <a:off x="0" y="1371601"/>
          <a:ext cx="8229600" cy="13642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err="1" smtClean="0">
              <a:latin typeface="Times New Roman" pitchFamily="18" charset="0"/>
              <a:cs typeface="Times New Roman" pitchFamily="18" charset="0"/>
            </a:rPr>
            <a:t>Chương</a:t>
          </a:r>
          <a:r>
            <a:rPr lang="en-US" sz="3600" kern="1200" dirty="0" smtClean="0">
              <a:latin typeface="Times New Roman" pitchFamily="18" charset="0"/>
              <a:cs typeface="Times New Roman" pitchFamily="18" charset="0"/>
            </a:rPr>
            <a:t> 2: </a:t>
          </a:r>
          <a:r>
            <a:rPr lang="en-US" sz="3600" kern="1200" dirty="0" err="1" smtClean="0">
              <a:latin typeface="Times New Roman" pitchFamily="18" charset="0"/>
              <a:cs typeface="Times New Roman" pitchFamily="18" charset="0"/>
            </a:rPr>
            <a:t>Ngyên</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tắc</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ứng</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xử</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sư</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phạm</a:t>
          </a:r>
          <a:endParaRPr lang="en-US" sz="3600" kern="1200" dirty="0">
            <a:latin typeface="Times New Roman" pitchFamily="18" charset="0"/>
            <a:cs typeface="Times New Roman" pitchFamily="18" charset="0"/>
          </a:endParaRPr>
        </a:p>
      </dsp:txBody>
      <dsp:txXfrm>
        <a:off x="66596" y="1438197"/>
        <a:ext cx="8096408" cy="1231028"/>
      </dsp:txXfrm>
    </dsp:sp>
    <dsp:sp modelId="{653F9C78-18D6-4873-9A6F-BA257C58D96B}">
      <dsp:nvSpPr>
        <dsp:cNvPr id="0" name=""/>
        <dsp:cNvSpPr/>
      </dsp:nvSpPr>
      <dsp:spPr>
        <a:xfrm>
          <a:off x="0" y="2743207"/>
          <a:ext cx="8229600" cy="13642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err="1" smtClean="0">
              <a:latin typeface="Times New Roman" pitchFamily="18" charset="0"/>
              <a:cs typeface="Times New Roman" pitchFamily="18" charset="0"/>
            </a:rPr>
            <a:t>Chương</a:t>
          </a:r>
          <a:r>
            <a:rPr lang="en-US" sz="3600" kern="1200" dirty="0" smtClean="0">
              <a:latin typeface="Times New Roman" pitchFamily="18" charset="0"/>
              <a:cs typeface="Times New Roman" pitchFamily="18" charset="0"/>
            </a:rPr>
            <a:t> 3: </a:t>
          </a:r>
          <a:r>
            <a:rPr lang="en-US" sz="3600" kern="1200" dirty="0" err="1" smtClean="0">
              <a:latin typeface="Times New Roman" pitchFamily="18" charset="0"/>
              <a:cs typeface="Times New Roman" pitchFamily="18" charset="0"/>
            </a:rPr>
            <a:t>xử</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lí</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tình</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huống</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sư</a:t>
          </a:r>
          <a:r>
            <a:rPr lang="en-US" sz="3600" kern="1200" dirty="0" smtClean="0">
              <a:latin typeface="Times New Roman" pitchFamily="18" charset="0"/>
              <a:cs typeface="Times New Roman" pitchFamily="18" charset="0"/>
            </a:rPr>
            <a:t> </a:t>
          </a:r>
          <a:r>
            <a:rPr lang="en-US" sz="3600" kern="1200" dirty="0" err="1" smtClean="0">
              <a:latin typeface="Times New Roman" pitchFamily="18" charset="0"/>
              <a:cs typeface="Times New Roman" pitchFamily="18" charset="0"/>
            </a:rPr>
            <a:t>phạm</a:t>
          </a:r>
          <a:endParaRPr lang="en-US" sz="3600" kern="1200" dirty="0">
            <a:latin typeface="Times New Roman" pitchFamily="18" charset="0"/>
            <a:cs typeface="Times New Roman" pitchFamily="18" charset="0"/>
          </a:endParaRPr>
        </a:p>
      </dsp:txBody>
      <dsp:txXfrm>
        <a:off x="66596" y="2809803"/>
        <a:ext cx="8096408" cy="1231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A486B6-2D0A-4A45-ACCE-3486C683A674}" type="datetimeFigureOut">
              <a:rPr lang="en-US" smtClean="0"/>
              <a:pPr/>
              <a:t>19/08/2019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07770-0D27-4334-A512-FC4E7DD8979B}" type="slidenum">
              <a:rPr lang="en-US" smtClean="0"/>
              <a:pPr/>
              <a:t>‹#›</a:t>
            </a:fld>
            <a:endParaRPr lang="en-US"/>
          </a:p>
        </p:txBody>
      </p:sp>
    </p:spTree>
    <p:extLst>
      <p:ext uri="{BB962C8B-B14F-4D97-AF65-F5344CB8AC3E}">
        <p14:creationId xmlns:p14="http://schemas.microsoft.com/office/powerpoint/2010/main" xmlns="" val="2730493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07770-0D27-4334-A512-FC4E7DD8979B}" type="slidenum">
              <a:rPr lang="en-US" smtClean="0"/>
              <a:pPr/>
              <a:t>1</a:t>
            </a:fld>
            <a:endParaRPr lang="en-US"/>
          </a:p>
        </p:txBody>
      </p:sp>
    </p:spTree>
    <p:extLst>
      <p:ext uri="{BB962C8B-B14F-4D97-AF65-F5344CB8AC3E}">
        <p14:creationId xmlns:p14="http://schemas.microsoft.com/office/powerpoint/2010/main" xmlns="" val="338510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07770-0D27-4334-A512-FC4E7DD8979B}" type="slidenum">
              <a:rPr lang="en-US" smtClean="0"/>
              <a:pPr/>
              <a:t>4</a:t>
            </a:fld>
            <a:endParaRPr lang="en-US"/>
          </a:p>
        </p:txBody>
      </p:sp>
    </p:spTree>
    <p:extLst>
      <p:ext uri="{BB962C8B-B14F-4D97-AF65-F5344CB8AC3E}">
        <p14:creationId xmlns:p14="http://schemas.microsoft.com/office/powerpoint/2010/main" xmlns="" val="2277134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19/08/2019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523999"/>
          </a:xfrm>
        </p:spPr>
        <p:txBody>
          <a:bodyPr/>
          <a:lstStyle/>
          <a:p>
            <a:r>
              <a:rPr lang="en-US" b="1" dirty="0" smtClean="0">
                <a:latin typeface="Times New Roman" pitchFamily="18" charset="0"/>
                <a:cs typeface="Times New Roman" pitchFamily="18" charset="0"/>
              </a:rPr>
              <a:t>CHUYÊN ĐỀ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2362200"/>
            <a:ext cx="7924800" cy="3124200"/>
          </a:xfrm>
        </p:spPr>
        <p:txBody>
          <a:bodyPr>
            <a:normAutofit fontScale="85000" lnSpcReduction="20000"/>
          </a:bodyPr>
          <a:lstStyle/>
          <a:p>
            <a:r>
              <a:rPr lang="en-US" sz="4000" b="1" dirty="0" smtClean="0">
                <a:solidFill>
                  <a:srgbClr val="FF0000"/>
                </a:solidFill>
                <a:latin typeface="Times New Roman" pitchFamily="18" charset="0"/>
                <a:cs typeface="Times New Roman" pitchFamily="18" charset="0"/>
              </a:rPr>
              <a:t>XỬ LÍ TÌNH HUỐNG SƯ PHẠM</a:t>
            </a:r>
          </a:p>
          <a:p>
            <a:r>
              <a:rPr lang="en-US" sz="4000" b="1" dirty="0" err="1" smtClean="0">
                <a:solidFill>
                  <a:srgbClr val="FF0000"/>
                </a:solidFill>
                <a:latin typeface="Times New Roman" pitchFamily="18" charset="0"/>
                <a:cs typeface="Times New Roman" pitchFamily="18" charset="0"/>
              </a:rPr>
              <a:t>Ngày</a:t>
            </a:r>
            <a:r>
              <a:rPr lang="en-US" sz="4000" b="1" dirty="0" smtClean="0">
                <a:solidFill>
                  <a:srgbClr val="FF0000"/>
                </a:solidFill>
                <a:latin typeface="Times New Roman" pitchFamily="18" charset="0"/>
                <a:cs typeface="Times New Roman" pitchFamily="18" charset="0"/>
              </a:rPr>
              <a:t> 7/8/2019</a:t>
            </a:r>
          </a:p>
          <a:p>
            <a:endParaRPr lang="en-US" sz="4000" b="1" dirty="0" smtClean="0">
              <a:solidFill>
                <a:schemeClr val="tx1"/>
              </a:solidFill>
              <a:latin typeface="Times New Roman" pitchFamily="18" charset="0"/>
              <a:cs typeface="Times New Roman" pitchFamily="18" charset="0"/>
            </a:endParaRPr>
          </a:p>
          <a:p>
            <a:r>
              <a:rPr lang="en-US" sz="4000" b="1" dirty="0" err="1" smtClean="0">
                <a:solidFill>
                  <a:schemeClr val="tx1"/>
                </a:solidFill>
                <a:latin typeface="Times New Roman" pitchFamily="18" charset="0"/>
                <a:cs typeface="Times New Roman" pitchFamily="18" charset="0"/>
              </a:rPr>
              <a:t>Trình</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bày</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Phạm</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Thị</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Cơ</a:t>
            </a:r>
            <a:endParaRPr lang="en-US" sz="4000" b="1" dirty="0" smtClean="0">
              <a:solidFill>
                <a:schemeClr val="tx1"/>
              </a:solidFill>
              <a:latin typeface="Times New Roman" pitchFamily="18" charset="0"/>
              <a:cs typeface="Times New Roman" pitchFamily="18" charset="0"/>
            </a:endParaRPr>
          </a:p>
          <a:p>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Bài</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giảng</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dựa</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trên</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tài</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liệu</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của</a:t>
            </a:r>
            <a:r>
              <a:rPr lang="en-US" sz="4000" b="1" dirty="0" smtClean="0">
                <a:solidFill>
                  <a:schemeClr val="tx1"/>
                </a:solidFill>
                <a:latin typeface="Times New Roman" pitchFamily="18" charset="0"/>
                <a:cs typeface="Times New Roman" pitchFamily="18" charset="0"/>
              </a:rPr>
              <a:t> TS. </a:t>
            </a:r>
            <a:r>
              <a:rPr lang="en-US" sz="4000" b="1" dirty="0" err="1" smtClean="0">
                <a:solidFill>
                  <a:schemeClr val="tx1"/>
                </a:solidFill>
                <a:latin typeface="Times New Roman" pitchFamily="18" charset="0"/>
                <a:cs typeface="Times New Roman" pitchFamily="18" charset="0"/>
              </a:rPr>
              <a:t>Nguyễn</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Thị</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Bích</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Hồng</a:t>
            </a:r>
            <a:r>
              <a:rPr lang="en-US" sz="4000" b="1" dirty="0" smtClean="0">
                <a:solidFill>
                  <a:schemeClr val="tx1"/>
                </a:solidFill>
                <a:latin typeface="Times New Roman" pitchFamily="18" charset="0"/>
                <a:cs typeface="Times New Roman" pitchFamily="18" charset="0"/>
              </a:rPr>
              <a:t>)</a:t>
            </a:r>
            <a:endParaRPr lang="en-US" sz="4000" dirty="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534596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Những</a:t>
            </a:r>
            <a:r>
              <a:rPr lang="en-US" dirty="0" smtClean="0"/>
              <a:t> </a:t>
            </a:r>
            <a:r>
              <a:rPr lang="en-US" dirty="0" err="1" smtClean="0"/>
              <a:t>điều</a:t>
            </a:r>
            <a:r>
              <a:rPr lang="en-US" dirty="0" smtClean="0"/>
              <a:t> </a:t>
            </a:r>
            <a:r>
              <a:rPr lang="en-US" dirty="0" err="1" smtClean="0"/>
              <a:t>hết</a:t>
            </a:r>
            <a:r>
              <a:rPr lang="en-US" dirty="0" smtClean="0"/>
              <a:t> </a:t>
            </a:r>
            <a:r>
              <a:rPr lang="en-US" dirty="0" err="1" smtClean="0"/>
              <a:t>sức</a:t>
            </a:r>
            <a:r>
              <a:rPr lang="en-US" dirty="0" smtClean="0"/>
              <a:t> </a:t>
            </a:r>
            <a:r>
              <a:rPr lang="en-US" dirty="0" err="1" smtClean="0"/>
              <a:t>lưu</a:t>
            </a:r>
            <a:r>
              <a:rPr lang="en-US" dirty="0" smtClean="0"/>
              <a:t> ý</a:t>
            </a:r>
            <a:endParaRPr lang="en-US" dirty="0"/>
          </a:p>
        </p:txBody>
      </p:sp>
      <p:sp>
        <p:nvSpPr>
          <p:cNvPr id="2" name="Rectangle 1"/>
          <p:cNvSpPr/>
          <p:nvPr/>
        </p:nvSpPr>
        <p:spPr>
          <a:xfrm>
            <a:off x="609600" y="1676400"/>
            <a:ext cx="4038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Char char="-"/>
            </a:pPr>
            <a:r>
              <a:rPr lang="en-US" sz="2800" dirty="0" err="1" smtClean="0">
                <a:latin typeface="Times New Roman" pitchFamily="18" charset="0"/>
                <a:cs typeface="Times New Roman" pitchFamily="18" charset="0"/>
              </a:rPr>
              <a:t>Trang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đắn</a:t>
            </a:r>
            <a:endParaRPr lang="en-US" sz="2800" dirty="0" smtClean="0">
              <a:latin typeface="Times New Roman" pitchFamily="18" charset="0"/>
              <a:cs typeface="Times New Roman" pitchFamily="18" charset="0"/>
            </a:endParaRPr>
          </a:p>
          <a:p>
            <a:pPr marL="457200" indent="-457200">
              <a:buFontTx/>
              <a:buChar char="-"/>
            </a:pP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sả</a:t>
            </a:r>
            <a:r>
              <a:rPr lang="en-US" sz="2800" dirty="0" smtClean="0">
                <a:latin typeface="Times New Roman" pitchFamily="18" charset="0"/>
                <a:cs typeface="Times New Roman" pitchFamily="18" charset="0"/>
              </a:rPr>
              <a:t>, dung </a:t>
            </a:r>
            <a:r>
              <a:rPr lang="en-US" sz="2800" dirty="0" err="1" smtClean="0">
                <a:latin typeface="Times New Roman" pitchFamily="18" charset="0"/>
                <a:cs typeface="Times New Roman" pitchFamily="18" charset="0"/>
              </a:rPr>
              <a:t>tục</a:t>
            </a:r>
            <a:endParaRPr lang="en-US" sz="2800" dirty="0" smtClean="0">
              <a:latin typeface="Times New Roman" pitchFamily="18" charset="0"/>
              <a:cs typeface="Times New Roman" pitchFamily="18" charset="0"/>
            </a:endParaRPr>
          </a:p>
          <a:p>
            <a:pPr marL="457200" indent="-457200">
              <a:buFontTx/>
              <a:buChar char="-"/>
            </a:pPr>
            <a:r>
              <a:rPr lang="en-US" sz="2800" dirty="0" err="1" smtClean="0">
                <a:latin typeface="Times New Roman" pitchFamily="18" charset="0"/>
                <a:cs typeface="Times New Roman" pitchFamily="18" charset="0"/>
              </a:rPr>
              <a:t>Hút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endParaRPr lang="en-US" sz="2800" dirty="0" smtClean="0">
              <a:latin typeface="Times New Roman" pitchFamily="18" charset="0"/>
              <a:cs typeface="Times New Roman" pitchFamily="18" charset="0"/>
            </a:endParaRPr>
          </a:p>
          <a:p>
            <a:pPr marL="457200" indent="-457200">
              <a:buFontTx/>
              <a:buChar char="-"/>
            </a:pP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sớm</a:t>
            </a:r>
            <a:endParaRPr lang="en-US" sz="2800" dirty="0" smtClean="0">
              <a:latin typeface="Times New Roman" pitchFamily="18" charset="0"/>
              <a:cs typeface="Times New Roman" pitchFamily="18" charset="0"/>
            </a:endParaRPr>
          </a:p>
          <a:p>
            <a:pPr marL="457200" indent="-457200">
              <a:buFontTx/>
              <a:buChar char="-"/>
            </a:pP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bãi</a:t>
            </a:r>
            <a:endParaRPr lang="en-US" sz="2800" dirty="0">
              <a:latin typeface="Times New Roman" pitchFamily="18" charset="0"/>
              <a:cs typeface="Times New Roman" pitchFamily="18" charset="0"/>
            </a:endParaRPr>
          </a:p>
        </p:txBody>
      </p:sp>
      <p:sp>
        <p:nvSpPr>
          <p:cNvPr id="6" name="Rectangle 5"/>
          <p:cNvSpPr/>
          <p:nvPr/>
        </p:nvSpPr>
        <p:spPr>
          <a:xfrm>
            <a:off x="4876800" y="1676400"/>
            <a:ext cx="4038600" cy="426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Tx/>
              <a:buChar char="-"/>
            </a:pPr>
            <a:r>
              <a:rPr lang="en-US" sz="2800" dirty="0" err="1" smtClean="0"/>
              <a:t>Học</a:t>
            </a:r>
            <a:r>
              <a:rPr lang="en-US" sz="2800" dirty="0" smtClean="0"/>
              <a:t> </a:t>
            </a:r>
            <a:r>
              <a:rPr lang="en-US" sz="2800" dirty="0" err="1" smtClean="0"/>
              <a:t>sinh</a:t>
            </a:r>
            <a:r>
              <a:rPr lang="en-US" sz="2800" dirty="0" smtClean="0"/>
              <a:t> </a:t>
            </a:r>
            <a:r>
              <a:rPr lang="en-US" sz="2800" dirty="0" err="1" smtClean="0"/>
              <a:t>bị</a:t>
            </a:r>
            <a:r>
              <a:rPr lang="en-US" sz="2800" dirty="0" smtClean="0"/>
              <a:t> </a:t>
            </a:r>
            <a:r>
              <a:rPr lang="en-US" sz="2800" dirty="0" err="1" smtClean="0"/>
              <a:t>nhiễu</a:t>
            </a:r>
            <a:r>
              <a:rPr lang="en-US" sz="2800" dirty="0" smtClean="0"/>
              <a:t>, </a:t>
            </a:r>
            <a:r>
              <a:rPr lang="en-US" sz="2800" dirty="0" err="1" smtClean="0"/>
              <a:t>bị</a:t>
            </a:r>
            <a:r>
              <a:rPr lang="en-US" sz="2800" dirty="0" smtClean="0"/>
              <a:t> </a:t>
            </a:r>
            <a:r>
              <a:rPr lang="en-US" sz="2800" dirty="0" err="1" smtClean="0"/>
              <a:t>ảnh</a:t>
            </a:r>
            <a:r>
              <a:rPr lang="en-US" sz="2800" dirty="0" smtClean="0"/>
              <a:t> </a:t>
            </a:r>
            <a:r>
              <a:rPr lang="en-US" sz="2800" dirty="0" err="1" smtClean="0"/>
              <a:t>hưởng</a:t>
            </a:r>
            <a:endParaRPr lang="en-US" sz="2800" dirty="0" smtClean="0"/>
          </a:p>
          <a:p>
            <a:pPr marL="285750" indent="-285750">
              <a:buFontTx/>
              <a:buChar char="-"/>
            </a:pPr>
            <a:r>
              <a:rPr lang="en-US" sz="2800" dirty="0" err="1" smtClean="0"/>
              <a:t>Hình</a:t>
            </a:r>
            <a:r>
              <a:rPr lang="en-US" sz="2800" dirty="0" smtClean="0"/>
              <a:t> </a:t>
            </a:r>
            <a:r>
              <a:rPr lang="en-US" sz="2800" dirty="0" err="1" smtClean="0"/>
              <a:t>ảnh</a:t>
            </a:r>
            <a:r>
              <a:rPr lang="en-US" sz="2800" dirty="0" smtClean="0"/>
              <a:t> </a:t>
            </a:r>
            <a:r>
              <a:rPr lang="en-US" sz="2800" dirty="0" err="1" smtClean="0"/>
              <a:t>xấu</a:t>
            </a:r>
            <a:r>
              <a:rPr lang="en-US" sz="2800" dirty="0" smtClean="0"/>
              <a:t> </a:t>
            </a:r>
            <a:r>
              <a:rPr lang="en-US" sz="2800" dirty="0" err="1" smtClean="0"/>
              <a:t>trong</a:t>
            </a:r>
            <a:r>
              <a:rPr lang="en-US" sz="2800" dirty="0" smtClean="0"/>
              <a:t> </a:t>
            </a:r>
            <a:r>
              <a:rPr lang="en-US" sz="2800" dirty="0" err="1" smtClean="0"/>
              <a:t>học</a:t>
            </a:r>
            <a:r>
              <a:rPr lang="en-US" sz="2800" dirty="0" smtClean="0"/>
              <a:t> </a:t>
            </a:r>
            <a:r>
              <a:rPr lang="en-US" sz="2800" dirty="0" err="1" smtClean="0"/>
              <a:t>sinh</a:t>
            </a:r>
            <a:r>
              <a:rPr lang="en-US" sz="2800" dirty="0" smtClean="0"/>
              <a:t>, HS </a:t>
            </a:r>
            <a:r>
              <a:rPr lang="en-US" sz="2800" dirty="0" err="1" smtClean="0"/>
              <a:t>ít</a:t>
            </a:r>
            <a:r>
              <a:rPr lang="en-US" sz="2800" dirty="0" smtClean="0"/>
              <a:t> </a:t>
            </a:r>
            <a:r>
              <a:rPr lang="en-US" sz="2800" dirty="0" err="1" smtClean="0"/>
              <a:t>tôn</a:t>
            </a:r>
            <a:r>
              <a:rPr lang="en-US" sz="2800" dirty="0" smtClean="0"/>
              <a:t> </a:t>
            </a:r>
            <a:r>
              <a:rPr lang="en-US" sz="2800" dirty="0" err="1" smtClean="0"/>
              <a:t>trọng</a:t>
            </a:r>
            <a:r>
              <a:rPr lang="en-US" sz="2800" dirty="0" smtClean="0"/>
              <a:t> GV</a:t>
            </a:r>
          </a:p>
          <a:p>
            <a:pPr marL="285750" indent="-285750">
              <a:buFontTx/>
              <a:buChar char="-"/>
            </a:pPr>
            <a:r>
              <a:rPr lang="en-US" sz="2800" dirty="0" err="1" smtClean="0"/>
              <a:t>Hiệu</a:t>
            </a:r>
            <a:r>
              <a:rPr lang="en-US" sz="2800" dirty="0" smtClean="0"/>
              <a:t> </a:t>
            </a:r>
            <a:r>
              <a:rPr lang="en-US" sz="2800" dirty="0" err="1" smtClean="0"/>
              <a:t>quả</a:t>
            </a:r>
            <a:r>
              <a:rPr lang="en-US" sz="2800" dirty="0" smtClean="0"/>
              <a:t> </a:t>
            </a:r>
            <a:r>
              <a:rPr lang="en-US" sz="2800" dirty="0" err="1" smtClean="0"/>
              <a:t>dạy</a:t>
            </a:r>
            <a:r>
              <a:rPr lang="en-US" sz="2800" dirty="0" smtClean="0"/>
              <a:t> </a:t>
            </a:r>
            <a:r>
              <a:rPr lang="en-US" sz="2800" dirty="0" err="1" smtClean="0"/>
              <a:t>học</a:t>
            </a:r>
            <a:r>
              <a:rPr lang="en-US" sz="2800" dirty="0" smtClean="0"/>
              <a:t> </a:t>
            </a:r>
            <a:r>
              <a:rPr lang="en-US" sz="2800" dirty="0" err="1" smtClean="0"/>
              <a:t>thấp</a:t>
            </a:r>
            <a:r>
              <a:rPr lang="en-US" sz="2800" dirty="0" smtClean="0"/>
              <a:t>/ </a:t>
            </a:r>
            <a:r>
              <a:rPr lang="en-US" sz="2800" dirty="0" err="1" smtClean="0"/>
              <a:t>khó</a:t>
            </a:r>
            <a:r>
              <a:rPr lang="en-US" sz="2800" dirty="0" smtClean="0"/>
              <a:t> </a:t>
            </a:r>
            <a:r>
              <a:rPr lang="en-US" sz="2800" dirty="0" err="1" smtClean="0"/>
              <a:t>giáo</a:t>
            </a:r>
            <a:r>
              <a:rPr lang="en-US" sz="2800" dirty="0" smtClean="0"/>
              <a:t> </a:t>
            </a:r>
            <a:r>
              <a:rPr lang="en-US" sz="2800" dirty="0" err="1" smtClean="0"/>
              <a:t>dục</a:t>
            </a:r>
            <a:r>
              <a:rPr lang="en-US" sz="2800" dirty="0" smtClean="0"/>
              <a:t> HS</a:t>
            </a:r>
            <a:endParaRPr lang="en-US" sz="2800" dirty="0"/>
          </a:p>
        </p:txBody>
      </p:sp>
      <p:sp>
        <p:nvSpPr>
          <p:cNvPr id="7" name="Rectangle 6"/>
          <p:cNvSpPr/>
          <p:nvPr/>
        </p:nvSpPr>
        <p:spPr>
          <a:xfrm>
            <a:off x="609600" y="1676400"/>
            <a:ext cx="40386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Biểu</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thiếu</a:t>
            </a:r>
            <a:r>
              <a:rPr lang="en-US" sz="2800" dirty="0" smtClean="0">
                <a:solidFill>
                  <a:srgbClr val="FF0000"/>
                </a:solidFill>
              </a:rPr>
              <a:t> </a:t>
            </a:r>
            <a:r>
              <a:rPr lang="en-US" sz="2800" dirty="0" err="1" smtClean="0">
                <a:solidFill>
                  <a:srgbClr val="FF0000"/>
                </a:solidFill>
              </a:rPr>
              <a:t>mô</a:t>
            </a:r>
            <a:r>
              <a:rPr lang="en-US" sz="2800" dirty="0" smtClean="0">
                <a:solidFill>
                  <a:srgbClr val="FF0000"/>
                </a:solidFill>
              </a:rPr>
              <a:t> </a:t>
            </a:r>
            <a:r>
              <a:rPr lang="en-US" sz="2800" dirty="0" err="1" smtClean="0">
                <a:solidFill>
                  <a:srgbClr val="FF0000"/>
                </a:solidFill>
              </a:rPr>
              <a:t>phạm</a:t>
            </a:r>
            <a:endParaRPr lang="en-US" sz="2800" dirty="0">
              <a:solidFill>
                <a:srgbClr val="FF0000"/>
              </a:solidFill>
            </a:endParaRPr>
          </a:p>
        </p:txBody>
      </p:sp>
      <p:sp>
        <p:nvSpPr>
          <p:cNvPr id="8" name="Rectangle 7"/>
          <p:cNvSpPr/>
          <p:nvPr/>
        </p:nvSpPr>
        <p:spPr>
          <a:xfrm>
            <a:off x="4851748" y="1677444"/>
            <a:ext cx="4063652"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Hậu</a:t>
            </a:r>
            <a:r>
              <a:rPr lang="en-US" sz="2800" dirty="0" smtClean="0">
                <a:solidFill>
                  <a:srgbClr val="FF0000"/>
                </a:solidFill>
              </a:rPr>
              <a:t> </a:t>
            </a:r>
            <a:r>
              <a:rPr lang="en-US" sz="2800" dirty="0" err="1" smtClean="0">
                <a:solidFill>
                  <a:srgbClr val="FF0000"/>
                </a:solidFill>
              </a:rPr>
              <a:t>quả</a:t>
            </a:r>
            <a:endParaRPr lang="en-US" sz="2800" dirty="0">
              <a:solidFill>
                <a:srgbClr val="FF0000"/>
              </a:solidFill>
            </a:endParaRPr>
          </a:p>
        </p:txBody>
      </p:sp>
    </p:spTree>
    <p:extLst>
      <p:ext uri="{BB962C8B-B14F-4D97-AF65-F5344CB8AC3E}">
        <p14:creationId xmlns:p14="http://schemas.microsoft.com/office/powerpoint/2010/main" xmlns="" val="3761737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Những</a:t>
            </a:r>
            <a:r>
              <a:rPr lang="en-US" dirty="0" smtClean="0"/>
              <a:t> </a:t>
            </a:r>
            <a:r>
              <a:rPr lang="en-US" dirty="0" err="1" smtClean="0"/>
              <a:t>điều</a:t>
            </a:r>
            <a:r>
              <a:rPr lang="en-US" dirty="0" smtClean="0"/>
              <a:t> </a:t>
            </a:r>
            <a:r>
              <a:rPr lang="en-US" dirty="0" err="1" smtClean="0"/>
              <a:t>hết</a:t>
            </a:r>
            <a:r>
              <a:rPr lang="en-US" dirty="0" smtClean="0"/>
              <a:t> </a:t>
            </a:r>
            <a:r>
              <a:rPr lang="en-US" dirty="0" err="1" smtClean="0"/>
              <a:t>sức</a:t>
            </a:r>
            <a:r>
              <a:rPr lang="en-US" dirty="0" smtClean="0"/>
              <a:t> </a:t>
            </a:r>
            <a:r>
              <a:rPr lang="en-US" dirty="0" err="1" smtClean="0"/>
              <a:t>lưu</a:t>
            </a:r>
            <a:r>
              <a:rPr lang="en-US" dirty="0" smtClean="0"/>
              <a:t> ý</a:t>
            </a:r>
            <a:endParaRPr lang="en-US" dirty="0"/>
          </a:p>
        </p:txBody>
      </p:sp>
      <p:sp>
        <p:nvSpPr>
          <p:cNvPr id="2" name="Rectangle 1"/>
          <p:cNvSpPr/>
          <p:nvPr/>
        </p:nvSpPr>
        <p:spPr>
          <a:xfrm>
            <a:off x="609600" y="1676400"/>
            <a:ext cx="4038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Char char="-"/>
            </a:pPr>
            <a:r>
              <a:rPr lang="en-US" sz="2400" dirty="0" err="1" smtClean="0">
                <a:latin typeface="Times New Roman" pitchFamily="18" charset="0"/>
                <a:cs typeface="Times New Roman" pitchFamily="18" charset="0"/>
              </a:rPr>
              <a:t>Xưng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thiển</a:t>
            </a:r>
            <a:endParaRPr lang="en-US" sz="2400" dirty="0" smtClean="0">
              <a:latin typeface="Times New Roman" pitchFamily="18" charset="0"/>
              <a:cs typeface="Times New Roman" pitchFamily="18" charset="0"/>
            </a:endParaRPr>
          </a:p>
          <a:p>
            <a:pPr marL="457200" indent="-457200">
              <a:buFontTx/>
              <a:buChar char="-"/>
            </a:pPr>
            <a:r>
              <a:rPr lang="en-US" sz="2400" dirty="0" err="1" smtClean="0">
                <a:latin typeface="Times New Roman" pitchFamily="18" charset="0"/>
                <a:cs typeface="Times New Roman" pitchFamily="18" charset="0"/>
              </a:rPr>
              <a:t>Bạo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HS</a:t>
            </a:r>
          </a:p>
          <a:p>
            <a:pPr marL="457200" indent="-457200">
              <a:buFontTx/>
              <a:buChar char="-"/>
            </a:pPr>
            <a:r>
              <a:rPr lang="en-US" sz="2400" dirty="0" err="1" smtClean="0">
                <a:latin typeface="Times New Roman" pitchFamily="18" charset="0"/>
                <a:cs typeface="Times New Roman" pitchFamily="18" charset="0"/>
              </a:rPr>
              <a:t>Biêu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riếu</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endParaRPr lang="en-US" sz="2400" dirty="0" smtClean="0">
              <a:latin typeface="Times New Roman" pitchFamily="18" charset="0"/>
              <a:cs typeface="Times New Roman" pitchFamily="18" charset="0"/>
            </a:endParaRPr>
          </a:p>
          <a:p>
            <a:pPr marL="457200" indent="-457200">
              <a:buFontTx/>
              <a:buChar char="-"/>
            </a:pP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endParaRPr lang="en-US" sz="2400" dirty="0" smtClean="0">
              <a:latin typeface="Times New Roman" pitchFamily="18" charset="0"/>
              <a:cs typeface="Times New Roman" pitchFamily="18" charset="0"/>
            </a:endParaRPr>
          </a:p>
          <a:p>
            <a:pPr marL="457200" indent="-457200">
              <a:buFontTx/>
              <a:buChar char="-"/>
            </a:pPr>
            <a:r>
              <a:rPr lang="en-US" sz="2400" dirty="0" err="1" smtClean="0">
                <a:latin typeface="Times New Roman" pitchFamily="18" charset="0"/>
                <a:cs typeface="Times New Roman" pitchFamily="18" charset="0"/>
              </a:rPr>
              <a:t>Hốc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a:t>
            </a:r>
            <a:r>
              <a:rPr lang="en-US" sz="2400" dirty="0" smtClean="0">
                <a:latin typeface="Times New Roman" pitchFamily="18" charset="0"/>
                <a:cs typeface="Times New Roman" pitchFamily="18" charset="0"/>
              </a:rPr>
              <a:t> ơ</a:t>
            </a:r>
          </a:p>
          <a:p>
            <a:pPr marL="457200" indent="-457200">
              <a:buFontTx/>
              <a:buChar char="-"/>
            </a:pPr>
            <a:r>
              <a:rPr lang="en-US" sz="2400" dirty="0" err="1" smtClean="0">
                <a:latin typeface="Times New Roman" pitchFamily="18" charset="0"/>
                <a:cs typeface="Times New Roman" pitchFamily="18" charset="0"/>
              </a:rPr>
              <a:t>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GQ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HS</a:t>
            </a:r>
          </a:p>
          <a:p>
            <a:pPr marL="457200" indent="-457200">
              <a:buFontTx/>
              <a:buChar char="-"/>
            </a:pP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endParaRPr lang="en-US" sz="2400" dirty="0" smtClean="0">
              <a:latin typeface="Times New Roman" pitchFamily="18" charset="0"/>
              <a:cs typeface="Times New Roman" pitchFamily="18" charset="0"/>
            </a:endParaRPr>
          </a:p>
        </p:txBody>
      </p:sp>
      <p:sp>
        <p:nvSpPr>
          <p:cNvPr id="6" name="Rectangle 5"/>
          <p:cNvSpPr/>
          <p:nvPr/>
        </p:nvSpPr>
        <p:spPr>
          <a:xfrm>
            <a:off x="4876800" y="1676400"/>
            <a:ext cx="4038600" cy="426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Tx/>
              <a:buChar char="-"/>
            </a:pPr>
            <a:r>
              <a:rPr lang="en-US" sz="2400" dirty="0" smtClean="0"/>
              <a:t>HS </a:t>
            </a:r>
            <a:r>
              <a:rPr lang="en-US" sz="2400" dirty="0" err="1" smtClean="0"/>
              <a:t>phản</a:t>
            </a:r>
            <a:r>
              <a:rPr lang="en-US" sz="2400" dirty="0" smtClean="0"/>
              <a:t> </a:t>
            </a:r>
            <a:r>
              <a:rPr lang="en-US" sz="2400" dirty="0" err="1" smtClean="0"/>
              <a:t>ứng</a:t>
            </a:r>
            <a:r>
              <a:rPr lang="en-US" sz="2400" dirty="0" smtClean="0"/>
              <a:t> </a:t>
            </a:r>
            <a:r>
              <a:rPr lang="en-US" sz="2400" dirty="0" err="1" smtClean="0"/>
              <a:t>bất</a:t>
            </a:r>
            <a:r>
              <a:rPr lang="en-US" sz="2400" dirty="0" smtClean="0"/>
              <a:t> </a:t>
            </a:r>
            <a:r>
              <a:rPr lang="en-US" sz="2400" dirty="0" err="1" smtClean="0"/>
              <a:t>lợi</a:t>
            </a:r>
            <a:endParaRPr lang="en-US" sz="2400" dirty="0" smtClean="0"/>
          </a:p>
          <a:p>
            <a:pPr marL="285750" indent="-285750">
              <a:buFontTx/>
              <a:buChar char="-"/>
            </a:pPr>
            <a:r>
              <a:rPr lang="en-US" sz="2400" dirty="0" smtClean="0"/>
              <a:t>HS </a:t>
            </a:r>
            <a:r>
              <a:rPr lang="en-US" sz="2400" dirty="0" err="1" smtClean="0"/>
              <a:t>chán</a:t>
            </a:r>
            <a:r>
              <a:rPr lang="en-US" sz="2400" dirty="0" smtClean="0"/>
              <a:t> </a:t>
            </a:r>
            <a:r>
              <a:rPr lang="en-US" sz="2400" dirty="0" err="1" smtClean="0"/>
              <a:t>nản</a:t>
            </a:r>
            <a:r>
              <a:rPr lang="en-US" sz="2400" dirty="0" smtClean="0"/>
              <a:t>, </a:t>
            </a:r>
            <a:r>
              <a:rPr lang="en-US" sz="2400" dirty="0" err="1" smtClean="0"/>
              <a:t>mất</a:t>
            </a:r>
            <a:r>
              <a:rPr lang="en-US" sz="2400" dirty="0" smtClean="0"/>
              <a:t> </a:t>
            </a:r>
            <a:r>
              <a:rPr lang="en-US" sz="2400" dirty="0" err="1" smtClean="0"/>
              <a:t>động</a:t>
            </a:r>
            <a:r>
              <a:rPr lang="en-US" sz="2400" dirty="0" smtClean="0"/>
              <a:t> </a:t>
            </a:r>
            <a:r>
              <a:rPr lang="en-US" sz="2400" dirty="0" err="1" smtClean="0"/>
              <a:t>cơ</a:t>
            </a:r>
            <a:r>
              <a:rPr lang="en-US" sz="2400" dirty="0" smtClean="0"/>
              <a:t> </a:t>
            </a:r>
            <a:r>
              <a:rPr lang="en-US" sz="2400" dirty="0" err="1" smtClean="0"/>
              <a:t>học</a:t>
            </a:r>
            <a:r>
              <a:rPr lang="en-US" sz="2400" dirty="0" smtClean="0"/>
              <a:t> </a:t>
            </a:r>
            <a:r>
              <a:rPr lang="en-US" sz="2400" dirty="0" err="1" smtClean="0"/>
              <a:t>tập</a:t>
            </a:r>
            <a:endParaRPr lang="en-US" sz="2400" dirty="0" smtClean="0"/>
          </a:p>
          <a:p>
            <a:pPr marL="285750" indent="-285750">
              <a:buFontTx/>
              <a:buChar char="-"/>
            </a:pPr>
            <a:r>
              <a:rPr lang="en-US" sz="2400" dirty="0" smtClean="0"/>
              <a:t>HS </a:t>
            </a:r>
            <a:r>
              <a:rPr lang="en-US" sz="2400" dirty="0" err="1" smtClean="0"/>
              <a:t>bị</a:t>
            </a:r>
            <a:r>
              <a:rPr lang="en-US" sz="2400" dirty="0" smtClean="0"/>
              <a:t> chai </a:t>
            </a:r>
            <a:r>
              <a:rPr lang="en-US" sz="2400" dirty="0" err="1" smtClean="0"/>
              <a:t>lì</a:t>
            </a:r>
            <a:endParaRPr lang="en-US" sz="2400" dirty="0" smtClean="0"/>
          </a:p>
          <a:p>
            <a:pPr marL="285750" indent="-285750">
              <a:buFontTx/>
              <a:buChar char="-"/>
            </a:pPr>
            <a:r>
              <a:rPr lang="en-US" sz="2400" dirty="0" smtClean="0"/>
              <a:t>HS </a:t>
            </a:r>
            <a:r>
              <a:rPr lang="en-US" sz="2400" dirty="0" err="1" smtClean="0"/>
              <a:t>xem</a:t>
            </a:r>
            <a:r>
              <a:rPr lang="en-US" sz="2400" dirty="0" smtClean="0"/>
              <a:t> </a:t>
            </a:r>
            <a:r>
              <a:rPr lang="en-US" sz="2400" dirty="0" err="1" smtClean="0"/>
              <a:t>thường</a:t>
            </a:r>
            <a:r>
              <a:rPr lang="en-US" sz="2400" dirty="0" smtClean="0"/>
              <a:t> GV</a:t>
            </a:r>
          </a:p>
          <a:p>
            <a:pPr marL="285750" indent="-285750">
              <a:buFontTx/>
              <a:buChar char="-"/>
            </a:pPr>
            <a:r>
              <a:rPr lang="en-US" sz="2400" dirty="0" err="1" smtClean="0"/>
              <a:t>Lòng</a:t>
            </a:r>
            <a:r>
              <a:rPr lang="en-US" sz="2400" dirty="0" smtClean="0"/>
              <a:t> </a:t>
            </a:r>
            <a:r>
              <a:rPr lang="en-US" sz="2400" dirty="0" err="1" smtClean="0"/>
              <a:t>tự</a:t>
            </a:r>
            <a:r>
              <a:rPr lang="en-US" sz="2400" dirty="0" smtClean="0"/>
              <a:t> </a:t>
            </a:r>
            <a:r>
              <a:rPr lang="en-US" sz="2400" dirty="0" err="1" smtClean="0"/>
              <a:t>trọng</a:t>
            </a:r>
            <a:r>
              <a:rPr lang="en-US" sz="2400" dirty="0" smtClean="0"/>
              <a:t> HS </a:t>
            </a:r>
            <a:r>
              <a:rPr lang="en-US" sz="2400" dirty="0" err="1" smtClean="0"/>
              <a:t>bị</a:t>
            </a:r>
            <a:r>
              <a:rPr lang="en-US" sz="2400" dirty="0" smtClean="0"/>
              <a:t> </a:t>
            </a:r>
            <a:r>
              <a:rPr lang="en-US" sz="2400" dirty="0" err="1" smtClean="0"/>
              <a:t>giảm</a:t>
            </a:r>
            <a:r>
              <a:rPr lang="en-US" sz="2400" dirty="0" smtClean="0"/>
              <a:t> </a:t>
            </a:r>
            <a:r>
              <a:rPr lang="en-US" sz="2400" dirty="0" err="1" smtClean="0"/>
              <a:t>sút</a:t>
            </a:r>
            <a:endParaRPr lang="en-US" sz="2400" dirty="0" smtClean="0"/>
          </a:p>
          <a:p>
            <a:pPr marL="285750" indent="-285750">
              <a:buFontTx/>
              <a:buChar char="-"/>
            </a:pPr>
            <a:r>
              <a:rPr lang="en-US" sz="2400" dirty="0" err="1" smtClean="0"/>
              <a:t>Chất</a:t>
            </a:r>
            <a:r>
              <a:rPr lang="en-US" sz="2400" dirty="0" smtClean="0"/>
              <a:t> </a:t>
            </a:r>
            <a:r>
              <a:rPr lang="en-US" sz="2400" dirty="0" err="1" smtClean="0"/>
              <a:t>lượng</a:t>
            </a:r>
            <a:r>
              <a:rPr lang="en-US" sz="2400" dirty="0" smtClean="0"/>
              <a:t> DH </a:t>
            </a:r>
            <a:r>
              <a:rPr lang="en-US" sz="2400" dirty="0" err="1" smtClean="0"/>
              <a:t>thấp</a:t>
            </a:r>
            <a:endParaRPr lang="en-US" sz="2400" dirty="0" smtClean="0"/>
          </a:p>
          <a:p>
            <a:pPr marL="285750" indent="-285750">
              <a:buFontTx/>
              <a:buChar char="-"/>
            </a:pPr>
            <a:r>
              <a:rPr lang="en-US" sz="2400" dirty="0" smtClean="0"/>
              <a:t>GV </a:t>
            </a:r>
            <a:r>
              <a:rPr lang="en-US" sz="2400" dirty="0" err="1" smtClean="0"/>
              <a:t>mất</a:t>
            </a:r>
            <a:r>
              <a:rPr lang="en-US" sz="2400" dirty="0" smtClean="0"/>
              <a:t> </a:t>
            </a:r>
            <a:r>
              <a:rPr lang="en-US" sz="2400" dirty="0" err="1" smtClean="0"/>
              <a:t>hình</a:t>
            </a:r>
            <a:r>
              <a:rPr lang="en-US" sz="2400" dirty="0" smtClean="0"/>
              <a:t> </a:t>
            </a:r>
            <a:r>
              <a:rPr lang="en-US" sz="2400" dirty="0" err="1" smtClean="0"/>
              <a:t>tượng</a:t>
            </a:r>
            <a:r>
              <a:rPr lang="en-US" sz="2400" dirty="0" smtClean="0"/>
              <a:t>, </a:t>
            </a:r>
            <a:r>
              <a:rPr lang="en-US" sz="2400" dirty="0" err="1" smtClean="0"/>
              <a:t>mất</a:t>
            </a:r>
            <a:r>
              <a:rPr lang="en-US" sz="2400" dirty="0" smtClean="0"/>
              <a:t> </a:t>
            </a:r>
            <a:r>
              <a:rPr lang="en-US" sz="2400" dirty="0" err="1" smtClean="0"/>
              <a:t>uy</a:t>
            </a:r>
            <a:r>
              <a:rPr lang="en-US" sz="2400" dirty="0" smtClean="0"/>
              <a:t> </a:t>
            </a:r>
            <a:r>
              <a:rPr lang="en-US" sz="2400" dirty="0" err="1" smtClean="0"/>
              <a:t>tín</a:t>
            </a:r>
            <a:r>
              <a:rPr lang="en-US" sz="2400" dirty="0" smtClean="0"/>
              <a:t>, </a:t>
            </a:r>
            <a:r>
              <a:rPr lang="en-US" sz="2400" dirty="0" err="1" smtClean="0"/>
              <a:t>danh</a:t>
            </a:r>
            <a:r>
              <a:rPr lang="en-US" sz="2400" dirty="0" smtClean="0"/>
              <a:t> </a:t>
            </a:r>
            <a:r>
              <a:rPr lang="en-US" sz="2400" dirty="0" err="1" smtClean="0"/>
              <a:t>dự</a:t>
            </a:r>
            <a:endParaRPr lang="en-US" sz="2400" dirty="0"/>
          </a:p>
        </p:txBody>
      </p:sp>
      <p:sp>
        <p:nvSpPr>
          <p:cNvPr id="7" name="Rectangle 6"/>
          <p:cNvSpPr/>
          <p:nvPr/>
        </p:nvSpPr>
        <p:spPr>
          <a:xfrm>
            <a:off x="609600" y="1676400"/>
            <a:ext cx="40386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Biểu</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thiếu</a:t>
            </a:r>
            <a:r>
              <a:rPr lang="en-US" sz="2800" dirty="0" smtClean="0">
                <a:solidFill>
                  <a:srgbClr val="FF0000"/>
                </a:solidFill>
              </a:rPr>
              <a:t> </a:t>
            </a:r>
            <a:r>
              <a:rPr lang="en-US" sz="2800" dirty="0" err="1" smtClean="0">
                <a:solidFill>
                  <a:srgbClr val="FF0000"/>
                </a:solidFill>
              </a:rPr>
              <a:t>tôn</a:t>
            </a:r>
            <a:r>
              <a:rPr lang="en-US" sz="2800" dirty="0" smtClean="0">
                <a:solidFill>
                  <a:srgbClr val="FF0000"/>
                </a:solidFill>
              </a:rPr>
              <a:t> </a:t>
            </a:r>
            <a:r>
              <a:rPr lang="en-US" sz="2800" dirty="0" err="1" smtClean="0">
                <a:solidFill>
                  <a:srgbClr val="FF0000"/>
                </a:solidFill>
              </a:rPr>
              <a:t>trọng</a:t>
            </a:r>
            <a:endParaRPr lang="en-US" sz="2800" dirty="0">
              <a:solidFill>
                <a:srgbClr val="FF0000"/>
              </a:solidFill>
            </a:endParaRPr>
          </a:p>
        </p:txBody>
      </p:sp>
      <p:sp>
        <p:nvSpPr>
          <p:cNvPr id="8" name="Rectangle 7"/>
          <p:cNvSpPr/>
          <p:nvPr/>
        </p:nvSpPr>
        <p:spPr>
          <a:xfrm>
            <a:off x="4851748" y="1677444"/>
            <a:ext cx="4063652"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Hậu</a:t>
            </a:r>
            <a:r>
              <a:rPr lang="en-US" sz="2800" dirty="0" smtClean="0">
                <a:solidFill>
                  <a:srgbClr val="FF0000"/>
                </a:solidFill>
              </a:rPr>
              <a:t> </a:t>
            </a:r>
            <a:r>
              <a:rPr lang="en-US" sz="2800" dirty="0" err="1" smtClean="0">
                <a:solidFill>
                  <a:srgbClr val="FF0000"/>
                </a:solidFill>
              </a:rPr>
              <a:t>quả</a:t>
            </a:r>
            <a:endParaRPr lang="en-US" sz="2800" dirty="0">
              <a:solidFill>
                <a:srgbClr val="FF0000"/>
              </a:solidFill>
            </a:endParaRPr>
          </a:p>
        </p:txBody>
      </p:sp>
    </p:spTree>
    <p:extLst>
      <p:ext uri="{BB962C8B-B14F-4D97-AF65-F5344CB8AC3E}">
        <p14:creationId xmlns:p14="http://schemas.microsoft.com/office/powerpoint/2010/main" xmlns="" val="1658216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Những</a:t>
            </a:r>
            <a:r>
              <a:rPr lang="en-US" dirty="0" smtClean="0"/>
              <a:t> </a:t>
            </a:r>
            <a:r>
              <a:rPr lang="en-US" dirty="0" err="1" smtClean="0"/>
              <a:t>điều</a:t>
            </a:r>
            <a:r>
              <a:rPr lang="en-US" dirty="0" smtClean="0"/>
              <a:t> </a:t>
            </a:r>
            <a:r>
              <a:rPr lang="en-US" dirty="0" err="1" smtClean="0"/>
              <a:t>hết</a:t>
            </a:r>
            <a:r>
              <a:rPr lang="en-US" dirty="0" smtClean="0"/>
              <a:t> </a:t>
            </a:r>
            <a:r>
              <a:rPr lang="en-US" dirty="0" err="1" smtClean="0"/>
              <a:t>sức</a:t>
            </a:r>
            <a:r>
              <a:rPr lang="en-US" dirty="0" smtClean="0"/>
              <a:t> </a:t>
            </a:r>
            <a:r>
              <a:rPr lang="en-US" dirty="0" err="1" smtClean="0"/>
              <a:t>lưu</a:t>
            </a:r>
            <a:r>
              <a:rPr lang="en-US" dirty="0" smtClean="0"/>
              <a:t> ý</a:t>
            </a:r>
            <a:endParaRPr lang="en-US" dirty="0"/>
          </a:p>
        </p:txBody>
      </p:sp>
      <p:sp>
        <p:nvSpPr>
          <p:cNvPr id="2" name="Rectangle 1"/>
          <p:cNvSpPr/>
          <p:nvPr/>
        </p:nvSpPr>
        <p:spPr>
          <a:xfrm>
            <a:off x="609600" y="1676400"/>
            <a:ext cx="4038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Char char="-"/>
            </a:pP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a:t>
            </a:r>
            <a:r>
              <a:rPr lang="en-US" sz="2400" dirty="0" smtClean="0">
                <a:latin typeface="Times New Roman" pitchFamily="18" charset="0"/>
                <a:cs typeface="Times New Roman" pitchFamily="18" charset="0"/>
              </a:rPr>
              <a:t> HS</a:t>
            </a:r>
          </a:p>
          <a:p>
            <a:pPr marL="457200" indent="-457200">
              <a:buFontTx/>
              <a:buChar char="-"/>
            </a:pP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HS</a:t>
            </a:r>
          </a:p>
          <a:p>
            <a:pPr marL="457200" indent="-457200">
              <a:buFontTx/>
              <a:buChar char="-"/>
            </a:pPr>
            <a:r>
              <a:rPr lang="en-US" sz="2400" dirty="0" err="1" smtClean="0">
                <a:latin typeface="Times New Roman" pitchFamily="18" charset="0"/>
                <a:cs typeface="Times New Roman" pitchFamily="18" charset="0"/>
              </a:rPr>
              <a: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HS</a:t>
            </a:r>
          </a:p>
          <a:p>
            <a:pPr marL="457200" indent="-457200">
              <a:buFontTx/>
              <a:buChar char="-"/>
            </a:pP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endParaRPr lang="en-US" sz="2400" dirty="0" smtClean="0">
              <a:latin typeface="Times New Roman" pitchFamily="18" charset="0"/>
              <a:cs typeface="Times New Roman" pitchFamily="18" charset="0"/>
            </a:endParaRPr>
          </a:p>
          <a:p>
            <a:pPr marL="457200" indent="-457200">
              <a:buFontTx/>
              <a:buChar char="-"/>
            </a:pP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HS</a:t>
            </a:r>
          </a:p>
          <a:p>
            <a:pPr marL="457200" indent="-457200">
              <a:buFontTx/>
              <a:buChar char="-"/>
            </a:pP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HS</a:t>
            </a:r>
            <a:endParaRPr lang="en-US" sz="2400" dirty="0">
              <a:latin typeface="Times New Roman" pitchFamily="18" charset="0"/>
              <a:cs typeface="Times New Roman" pitchFamily="18" charset="0"/>
            </a:endParaRPr>
          </a:p>
        </p:txBody>
      </p:sp>
      <p:sp>
        <p:nvSpPr>
          <p:cNvPr id="6" name="Rectangle 5"/>
          <p:cNvSpPr/>
          <p:nvPr/>
        </p:nvSpPr>
        <p:spPr>
          <a:xfrm>
            <a:off x="4876800" y="1676400"/>
            <a:ext cx="4038600" cy="426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Tx/>
              <a:buChar char="-"/>
            </a:pPr>
            <a:r>
              <a:rPr lang="en-US" sz="2400" dirty="0" smtClean="0"/>
              <a:t>HS </a:t>
            </a:r>
            <a:r>
              <a:rPr lang="en-US" sz="2400" dirty="0" err="1" smtClean="0"/>
              <a:t>mất</a:t>
            </a:r>
            <a:r>
              <a:rPr lang="en-US" sz="2400" dirty="0" smtClean="0"/>
              <a:t> </a:t>
            </a:r>
            <a:r>
              <a:rPr lang="en-US" sz="2400" dirty="0" err="1" smtClean="0"/>
              <a:t>động</a:t>
            </a:r>
            <a:r>
              <a:rPr lang="en-US" sz="2400" dirty="0" smtClean="0"/>
              <a:t> </a:t>
            </a:r>
            <a:r>
              <a:rPr lang="en-US" sz="2400" dirty="0" err="1" smtClean="0"/>
              <a:t>lực</a:t>
            </a:r>
            <a:r>
              <a:rPr lang="en-US" sz="2400" dirty="0" smtClean="0"/>
              <a:t> </a:t>
            </a:r>
            <a:r>
              <a:rPr lang="en-US" sz="2400" dirty="0" err="1" smtClean="0"/>
              <a:t>học</a:t>
            </a:r>
            <a:r>
              <a:rPr lang="en-US" sz="2400" dirty="0" smtClean="0"/>
              <a:t> </a:t>
            </a:r>
            <a:r>
              <a:rPr lang="en-US" sz="2400" dirty="0" err="1" smtClean="0"/>
              <a:t>tập</a:t>
            </a:r>
            <a:endParaRPr lang="en-US" sz="2400" dirty="0" smtClean="0"/>
          </a:p>
          <a:p>
            <a:pPr marL="285750" indent="-285750">
              <a:buFontTx/>
              <a:buChar char="-"/>
            </a:pPr>
            <a:r>
              <a:rPr lang="en-US" sz="2400" dirty="0" smtClean="0"/>
              <a:t>HS </a:t>
            </a:r>
            <a:r>
              <a:rPr lang="en-US" sz="2400" dirty="0" err="1" smtClean="0"/>
              <a:t>chịu</a:t>
            </a:r>
            <a:r>
              <a:rPr lang="en-US" sz="2400" dirty="0" smtClean="0"/>
              <a:t> </a:t>
            </a:r>
            <a:r>
              <a:rPr lang="en-US" sz="2400" dirty="0" err="1" smtClean="0"/>
              <a:t>đựng</a:t>
            </a:r>
            <a:r>
              <a:rPr lang="en-US" sz="2400" dirty="0" smtClean="0"/>
              <a:t>, </a:t>
            </a:r>
            <a:r>
              <a:rPr lang="en-US" sz="2400" dirty="0" err="1" smtClean="0"/>
              <a:t>không</a:t>
            </a:r>
            <a:r>
              <a:rPr lang="en-US" sz="2400" dirty="0" smtClean="0"/>
              <a:t> </a:t>
            </a:r>
            <a:r>
              <a:rPr lang="en-US" sz="2400" dirty="0" err="1" smtClean="0"/>
              <a:t>dám</a:t>
            </a:r>
            <a:r>
              <a:rPr lang="en-US" sz="2400" dirty="0" smtClean="0"/>
              <a:t> chia </a:t>
            </a:r>
            <a:r>
              <a:rPr lang="en-US" sz="2400" dirty="0" err="1" smtClean="0"/>
              <a:t>sẻ</a:t>
            </a:r>
            <a:r>
              <a:rPr lang="en-US" sz="2400" dirty="0" smtClean="0"/>
              <a:t> </a:t>
            </a:r>
            <a:r>
              <a:rPr lang="en-US" sz="2400" dirty="0" err="1" smtClean="0"/>
              <a:t>với</a:t>
            </a:r>
            <a:r>
              <a:rPr lang="en-US" sz="2400" dirty="0" smtClean="0"/>
              <a:t> </a:t>
            </a:r>
            <a:r>
              <a:rPr lang="en-US" sz="2400" dirty="0" err="1" smtClean="0"/>
              <a:t>ai</a:t>
            </a:r>
            <a:endParaRPr lang="en-US" sz="2400" dirty="0" smtClean="0"/>
          </a:p>
          <a:p>
            <a:pPr marL="285750" indent="-285750">
              <a:buFontTx/>
              <a:buChar char="-"/>
            </a:pPr>
            <a:r>
              <a:rPr lang="en-US" sz="2400" dirty="0" err="1" smtClean="0"/>
              <a:t>Không</a:t>
            </a:r>
            <a:r>
              <a:rPr lang="en-US" sz="2400" dirty="0" smtClean="0"/>
              <a:t> </a:t>
            </a:r>
            <a:r>
              <a:rPr lang="en-US" sz="2400" dirty="0" err="1" smtClean="0"/>
              <a:t>phát</a:t>
            </a:r>
            <a:r>
              <a:rPr lang="en-US" sz="2400" dirty="0" smtClean="0"/>
              <a:t> </a:t>
            </a:r>
            <a:r>
              <a:rPr lang="en-US" sz="2400" dirty="0" err="1" smtClean="0"/>
              <a:t>huy</a:t>
            </a:r>
            <a:r>
              <a:rPr lang="en-US" sz="2400" dirty="0" smtClean="0"/>
              <a:t> </a:t>
            </a:r>
            <a:r>
              <a:rPr lang="en-US" sz="2400" dirty="0" err="1" smtClean="0"/>
              <a:t>thế</a:t>
            </a:r>
            <a:r>
              <a:rPr lang="en-US" sz="2400" dirty="0" smtClean="0"/>
              <a:t> </a:t>
            </a:r>
            <a:r>
              <a:rPr lang="en-US" sz="2400" dirty="0" err="1" smtClean="0"/>
              <a:t>mạnh</a:t>
            </a:r>
            <a:r>
              <a:rPr lang="en-US" sz="2400" dirty="0" smtClean="0"/>
              <a:t> HS</a:t>
            </a:r>
          </a:p>
          <a:p>
            <a:pPr marL="285750" indent="-285750">
              <a:buFontTx/>
              <a:buChar char="-"/>
            </a:pPr>
            <a:r>
              <a:rPr lang="en-US" sz="2400" dirty="0" smtClean="0"/>
              <a:t>HS </a:t>
            </a:r>
            <a:r>
              <a:rPr lang="en-US" sz="2400" dirty="0" err="1" smtClean="0"/>
              <a:t>không</a:t>
            </a:r>
            <a:r>
              <a:rPr lang="en-US" sz="2400" dirty="0" smtClean="0"/>
              <a:t> </a:t>
            </a:r>
            <a:r>
              <a:rPr lang="en-US" sz="2400" dirty="0" smtClean="0"/>
              <a:t>tin </a:t>
            </a:r>
            <a:r>
              <a:rPr lang="en-US" sz="2400" dirty="0" err="1" smtClean="0"/>
              <a:t>tưởng</a:t>
            </a:r>
            <a:r>
              <a:rPr lang="en-US" sz="2400" dirty="0" smtClean="0"/>
              <a:t> GV</a:t>
            </a:r>
          </a:p>
          <a:p>
            <a:pPr marL="285750" indent="-285750">
              <a:buFontTx/>
              <a:buChar char="-"/>
            </a:pPr>
            <a:r>
              <a:rPr lang="en-US" sz="2400" dirty="0" smtClean="0"/>
              <a:t>HS </a:t>
            </a:r>
            <a:r>
              <a:rPr lang="en-US" sz="2400" dirty="0" err="1" smtClean="0"/>
              <a:t>mặc</a:t>
            </a:r>
            <a:r>
              <a:rPr lang="en-US" sz="2400" dirty="0" smtClean="0"/>
              <a:t> </a:t>
            </a:r>
            <a:r>
              <a:rPr lang="en-US" sz="2400" dirty="0" err="1" smtClean="0"/>
              <a:t>cảm</a:t>
            </a:r>
            <a:endParaRPr lang="en-US" sz="2400" dirty="0" smtClean="0"/>
          </a:p>
          <a:p>
            <a:pPr marL="285750" indent="-285750">
              <a:buFontTx/>
              <a:buChar char="-"/>
            </a:pPr>
            <a:r>
              <a:rPr lang="en-US" sz="2400" dirty="0" err="1" smtClean="0"/>
              <a:t>Giảm</a:t>
            </a:r>
            <a:r>
              <a:rPr lang="en-US" sz="2400" dirty="0" smtClean="0"/>
              <a:t> </a:t>
            </a:r>
            <a:r>
              <a:rPr lang="en-US" sz="2400" dirty="0" err="1" smtClean="0"/>
              <a:t>uy</a:t>
            </a:r>
            <a:r>
              <a:rPr lang="en-US" sz="2400" dirty="0" smtClean="0"/>
              <a:t> </a:t>
            </a:r>
            <a:r>
              <a:rPr lang="en-US" sz="2400" dirty="0" err="1" smtClean="0"/>
              <a:t>tín</a:t>
            </a:r>
            <a:r>
              <a:rPr lang="en-US" sz="2400" dirty="0" smtClean="0"/>
              <a:t> GV</a:t>
            </a:r>
          </a:p>
          <a:p>
            <a:pPr marL="285750" indent="-285750">
              <a:buFontTx/>
              <a:buChar char="-"/>
            </a:pPr>
            <a:r>
              <a:rPr lang="en-US" sz="2400" dirty="0" smtClean="0"/>
              <a:t>GV </a:t>
            </a:r>
            <a:r>
              <a:rPr lang="en-US" sz="2400" dirty="0" err="1" smtClean="0"/>
              <a:t>cạn</a:t>
            </a:r>
            <a:r>
              <a:rPr lang="en-US" sz="2400" dirty="0" smtClean="0"/>
              <a:t> </a:t>
            </a:r>
            <a:r>
              <a:rPr lang="en-US" sz="2400" dirty="0" err="1" smtClean="0"/>
              <a:t>tâm</a:t>
            </a:r>
            <a:r>
              <a:rPr lang="en-US" sz="2400" dirty="0" smtClean="0"/>
              <a:t> </a:t>
            </a:r>
            <a:r>
              <a:rPr lang="en-US" sz="2400" dirty="0" err="1" smtClean="0"/>
              <a:t>huyết</a:t>
            </a:r>
            <a:endParaRPr lang="en-US" sz="2400" dirty="0"/>
          </a:p>
        </p:txBody>
      </p:sp>
      <p:sp>
        <p:nvSpPr>
          <p:cNvPr id="7" name="Rectangle 6"/>
          <p:cNvSpPr/>
          <p:nvPr/>
        </p:nvSpPr>
        <p:spPr>
          <a:xfrm>
            <a:off x="609600" y="1676400"/>
            <a:ext cx="40386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Biểu</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thiếu</a:t>
            </a:r>
            <a:r>
              <a:rPr lang="en-US" sz="2800" dirty="0" smtClean="0">
                <a:solidFill>
                  <a:srgbClr val="FF0000"/>
                </a:solidFill>
              </a:rPr>
              <a:t> </a:t>
            </a:r>
            <a:r>
              <a:rPr lang="en-US" sz="2800" dirty="0" err="1" smtClean="0">
                <a:solidFill>
                  <a:srgbClr val="FF0000"/>
                </a:solidFill>
              </a:rPr>
              <a:t>thiện</a:t>
            </a:r>
            <a:r>
              <a:rPr lang="en-US" sz="2800" dirty="0" smtClean="0">
                <a:solidFill>
                  <a:srgbClr val="FF0000"/>
                </a:solidFill>
              </a:rPr>
              <a:t> </a:t>
            </a:r>
            <a:r>
              <a:rPr lang="en-US" sz="2800" dirty="0" err="1" smtClean="0">
                <a:solidFill>
                  <a:srgbClr val="FF0000"/>
                </a:solidFill>
              </a:rPr>
              <a:t>chí</a:t>
            </a:r>
            <a:endParaRPr lang="en-US" sz="2800" dirty="0">
              <a:solidFill>
                <a:srgbClr val="FF0000"/>
              </a:solidFill>
            </a:endParaRPr>
          </a:p>
        </p:txBody>
      </p:sp>
      <p:sp>
        <p:nvSpPr>
          <p:cNvPr id="8" name="Rectangle 7"/>
          <p:cNvSpPr/>
          <p:nvPr/>
        </p:nvSpPr>
        <p:spPr>
          <a:xfrm>
            <a:off x="4851748" y="1677444"/>
            <a:ext cx="4063652"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Hậu</a:t>
            </a:r>
            <a:r>
              <a:rPr lang="en-US" sz="2800" dirty="0" smtClean="0">
                <a:solidFill>
                  <a:srgbClr val="FF0000"/>
                </a:solidFill>
              </a:rPr>
              <a:t> </a:t>
            </a:r>
            <a:r>
              <a:rPr lang="en-US" sz="2800" dirty="0" err="1" smtClean="0">
                <a:solidFill>
                  <a:srgbClr val="FF0000"/>
                </a:solidFill>
              </a:rPr>
              <a:t>quả</a:t>
            </a:r>
            <a:endParaRPr lang="en-US" sz="2800" dirty="0">
              <a:solidFill>
                <a:srgbClr val="FF0000"/>
              </a:solidFill>
            </a:endParaRPr>
          </a:p>
        </p:txBody>
      </p:sp>
    </p:spTree>
    <p:extLst>
      <p:ext uri="{BB962C8B-B14F-4D97-AF65-F5344CB8AC3E}">
        <p14:creationId xmlns:p14="http://schemas.microsoft.com/office/powerpoint/2010/main" xmlns="" val="1658216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Những</a:t>
            </a:r>
            <a:r>
              <a:rPr lang="en-US" dirty="0" smtClean="0"/>
              <a:t> </a:t>
            </a:r>
            <a:r>
              <a:rPr lang="en-US" dirty="0" err="1" smtClean="0"/>
              <a:t>điều</a:t>
            </a:r>
            <a:r>
              <a:rPr lang="en-US" dirty="0" smtClean="0"/>
              <a:t> </a:t>
            </a:r>
            <a:r>
              <a:rPr lang="en-US" dirty="0" err="1" smtClean="0"/>
              <a:t>hết</a:t>
            </a:r>
            <a:r>
              <a:rPr lang="en-US" dirty="0" smtClean="0"/>
              <a:t> </a:t>
            </a:r>
            <a:r>
              <a:rPr lang="en-US" dirty="0" err="1" smtClean="0"/>
              <a:t>sức</a:t>
            </a:r>
            <a:r>
              <a:rPr lang="en-US" dirty="0" smtClean="0"/>
              <a:t> </a:t>
            </a:r>
            <a:r>
              <a:rPr lang="en-US" dirty="0" err="1" smtClean="0"/>
              <a:t>lưu</a:t>
            </a:r>
            <a:r>
              <a:rPr lang="en-US" dirty="0" smtClean="0"/>
              <a:t> ý</a:t>
            </a:r>
            <a:endParaRPr lang="en-US" dirty="0"/>
          </a:p>
        </p:txBody>
      </p:sp>
      <p:sp>
        <p:nvSpPr>
          <p:cNvPr id="2" name="Rectangle 1"/>
          <p:cNvSpPr/>
          <p:nvPr/>
        </p:nvSpPr>
        <p:spPr>
          <a:xfrm>
            <a:off x="609600" y="1676400"/>
            <a:ext cx="4038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Char char="-"/>
            </a:pPr>
            <a:r>
              <a:rPr lang="en-US" sz="2800" dirty="0" smtClean="0">
                <a:latin typeface="Times New Roman" pitchFamily="18" charset="0"/>
                <a:cs typeface="Times New Roman" pitchFamily="18" charset="0"/>
              </a:rPr>
              <a:t>GV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vấn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hoàn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HS</a:t>
            </a:r>
          </a:p>
          <a:p>
            <a:pPr marL="457200" indent="-457200">
              <a:buFontTx/>
              <a:buChar char="-"/>
            </a:pP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HS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kém</a:t>
            </a:r>
            <a:r>
              <a:rPr lang="en-US" sz="2800" dirty="0" smtClean="0">
                <a:latin typeface="Times New Roman" pitchFamily="18" charset="0"/>
                <a:cs typeface="Times New Roman" pitchFamily="18" charset="0"/>
              </a:rPr>
              <a:t>/ la </a:t>
            </a:r>
            <a:r>
              <a:rPr lang="en-US" sz="2800" dirty="0" err="1" smtClean="0">
                <a:latin typeface="Times New Roman" pitchFamily="18" charset="0"/>
                <a:cs typeface="Times New Roman" pitchFamily="18" charset="0"/>
              </a:rPr>
              <a:t>mắng</a:t>
            </a:r>
            <a:r>
              <a:rPr lang="en-US" sz="2800" dirty="0" smtClean="0">
                <a:latin typeface="Times New Roman" pitchFamily="18" charset="0"/>
                <a:cs typeface="Times New Roman" pitchFamily="18" charset="0"/>
              </a:rPr>
              <a:t> HS</a:t>
            </a:r>
          </a:p>
          <a:p>
            <a:pPr marL="457200" indent="-457200">
              <a:buFontTx/>
              <a:buChar char="-"/>
            </a:pPr>
            <a:r>
              <a:rPr lang="en-US" sz="2800" dirty="0" err="1" smtClean="0">
                <a:latin typeface="Times New Roman" pitchFamily="18" charset="0"/>
                <a:cs typeface="Times New Roman" pitchFamily="18" charset="0"/>
              </a:rPr>
              <a:t>Phân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biệt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xử</a:t>
            </a:r>
            <a:endParaRPr lang="en-US" sz="2800" dirty="0">
              <a:latin typeface="Times New Roman" pitchFamily="18" charset="0"/>
              <a:cs typeface="Times New Roman" pitchFamily="18" charset="0"/>
            </a:endParaRPr>
          </a:p>
        </p:txBody>
      </p:sp>
      <p:sp>
        <p:nvSpPr>
          <p:cNvPr id="6" name="Rectangle 5"/>
          <p:cNvSpPr/>
          <p:nvPr/>
        </p:nvSpPr>
        <p:spPr>
          <a:xfrm>
            <a:off x="4876800" y="1676400"/>
            <a:ext cx="4038600" cy="426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Tx/>
              <a:buChar char="-"/>
            </a:pPr>
            <a:r>
              <a:rPr lang="en-US" sz="2800" dirty="0" smtClean="0"/>
              <a:t>HS </a:t>
            </a:r>
            <a:r>
              <a:rPr lang="en-US" sz="2800" dirty="0" err="1" smtClean="0"/>
              <a:t>bất</a:t>
            </a:r>
            <a:r>
              <a:rPr lang="en-US" sz="2800" dirty="0" smtClean="0"/>
              <a:t> </a:t>
            </a:r>
            <a:r>
              <a:rPr lang="en-US" sz="2800" dirty="0" err="1" smtClean="0"/>
              <a:t>bình</a:t>
            </a:r>
            <a:r>
              <a:rPr lang="en-US" sz="2800" dirty="0" smtClean="0"/>
              <a:t> </a:t>
            </a:r>
            <a:r>
              <a:rPr lang="en-US" sz="2800" dirty="0" err="1" smtClean="0"/>
              <a:t>chống</a:t>
            </a:r>
            <a:r>
              <a:rPr lang="en-US" sz="2800" dirty="0" smtClean="0"/>
              <a:t> </a:t>
            </a:r>
            <a:r>
              <a:rPr lang="en-US" sz="2800" dirty="0" err="1" smtClean="0"/>
              <a:t>đối</a:t>
            </a:r>
            <a:endParaRPr lang="en-US" sz="2800" dirty="0" smtClean="0"/>
          </a:p>
          <a:p>
            <a:pPr marL="285750" indent="-285750">
              <a:buFontTx/>
              <a:buChar char="-"/>
            </a:pPr>
            <a:r>
              <a:rPr lang="en-US" sz="2800" dirty="0" smtClean="0"/>
              <a:t>HS </a:t>
            </a:r>
            <a:r>
              <a:rPr lang="en-US" sz="2800" dirty="0" err="1" smtClean="0"/>
              <a:t>mất</a:t>
            </a:r>
            <a:r>
              <a:rPr lang="en-US" sz="2800" dirty="0" smtClean="0"/>
              <a:t> </a:t>
            </a:r>
            <a:r>
              <a:rPr lang="en-US" sz="2800" dirty="0" err="1" smtClean="0"/>
              <a:t>niềm</a:t>
            </a:r>
            <a:r>
              <a:rPr lang="en-US" sz="2800" dirty="0" smtClean="0"/>
              <a:t> tin </a:t>
            </a:r>
            <a:r>
              <a:rPr lang="en-US" sz="2800" dirty="0" err="1" smtClean="0"/>
              <a:t>yêu</a:t>
            </a:r>
            <a:r>
              <a:rPr lang="en-US" sz="2800" dirty="0" smtClean="0"/>
              <a:t> </a:t>
            </a:r>
            <a:r>
              <a:rPr lang="en-US" sz="2800" dirty="0" err="1" smtClean="0"/>
              <a:t>vào</a:t>
            </a:r>
            <a:r>
              <a:rPr lang="en-US" sz="2800" dirty="0" smtClean="0"/>
              <a:t> GV</a:t>
            </a:r>
          </a:p>
          <a:p>
            <a:pPr marL="285750" indent="-285750">
              <a:buFontTx/>
              <a:buChar char="-"/>
            </a:pPr>
            <a:r>
              <a:rPr lang="en-US" sz="2800" dirty="0" err="1" smtClean="0"/>
              <a:t>Hứng</a:t>
            </a:r>
            <a:r>
              <a:rPr lang="en-US" sz="2800" dirty="0" smtClean="0"/>
              <a:t> </a:t>
            </a:r>
            <a:r>
              <a:rPr lang="en-US" sz="2800" dirty="0" err="1" smtClean="0"/>
              <a:t>thú</a:t>
            </a:r>
            <a:r>
              <a:rPr lang="en-US" sz="2800" dirty="0" smtClean="0"/>
              <a:t> HS </a:t>
            </a:r>
            <a:r>
              <a:rPr lang="en-US" sz="2800" dirty="0" err="1" smtClean="0"/>
              <a:t>bị</a:t>
            </a:r>
            <a:r>
              <a:rPr lang="en-US" sz="2800" dirty="0" smtClean="0"/>
              <a:t> </a:t>
            </a:r>
            <a:r>
              <a:rPr lang="en-US" sz="2800" dirty="0" err="1" smtClean="0"/>
              <a:t>giảm</a:t>
            </a:r>
            <a:r>
              <a:rPr lang="en-US" sz="2800" dirty="0" smtClean="0"/>
              <a:t> </a:t>
            </a:r>
            <a:r>
              <a:rPr lang="en-US" sz="2800" dirty="0" err="1" smtClean="0"/>
              <a:t>sút</a:t>
            </a:r>
            <a:endParaRPr lang="en-US" sz="2800" dirty="0" smtClean="0"/>
          </a:p>
          <a:p>
            <a:pPr marL="285750" indent="-285750">
              <a:buFontTx/>
              <a:buChar char="-"/>
            </a:pPr>
            <a:r>
              <a:rPr lang="en-US" sz="2800" dirty="0" err="1" smtClean="0"/>
              <a:t>Dạy</a:t>
            </a:r>
            <a:r>
              <a:rPr lang="en-US" sz="2800" dirty="0" smtClean="0"/>
              <a:t> </a:t>
            </a:r>
            <a:r>
              <a:rPr lang="en-US" sz="2800" dirty="0" err="1" smtClean="0"/>
              <a:t>học</a:t>
            </a:r>
            <a:r>
              <a:rPr lang="en-US" sz="2800" dirty="0" smtClean="0"/>
              <a:t> </a:t>
            </a:r>
            <a:r>
              <a:rPr lang="en-US" sz="2800" dirty="0" err="1" smtClean="0"/>
              <a:t>kém</a:t>
            </a:r>
            <a:r>
              <a:rPr lang="en-US" sz="2800" dirty="0" smtClean="0"/>
              <a:t> </a:t>
            </a:r>
            <a:r>
              <a:rPr lang="en-US" sz="2800" dirty="0" err="1" smtClean="0"/>
              <a:t>hiệu</a:t>
            </a:r>
            <a:r>
              <a:rPr lang="en-US" sz="2800" dirty="0" smtClean="0"/>
              <a:t> </a:t>
            </a:r>
            <a:r>
              <a:rPr lang="en-US" sz="2800" dirty="0" err="1" smtClean="0"/>
              <a:t>quả</a:t>
            </a:r>
            <a:endParaRPr lang="en-US" sz="2800" dirty="0"/>
          </a:p>
        </p:txBody>
      </p:sp>
      <p:sp>
        <p:nvSpPr>
          <p:cNvPr id="7" name="Rectangle 6"/>
          <p:cNvSpPr/>
          <p:nvPr/>
        </p:nvSpPr>
        <p:spPr>
          <a:xfrm>
            <a:off x="609600" y="1676400"/>
            <a:ext cx="40386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Biểu</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thiếu</a:t>
            </a:r>
            <a:r>
              <a:rPr lang="en-US" sz="2800" dirty="0" smtClean="0">
                <a:solidFill>
                  <a:srgbClr val="FF0000"/>
                </a:solidFill>
              </a:rPr>
              <a:t> </a:t>
            </a:r>
            <a:r>
              <a:rPr lang="en-US" sz="2800" dirty="0" err="1" smtClean="0">
                <a:solidFill>
                  <a:srgbClr val="FF0000"/>
                </a:solidFill>
              </a:rPr>
              <a:t>đồng</a:t>
            </a:r>
            <a:r>
              <a:rPr lang="en-US" sz="2800" dirty="0" smtClean="0">
                <a:solidFill>
                  <a:srgbClr val="FF0000"/>
                </a:solidFill>
              </a:rPr>
              <a:t> </a:t>
            </a:r>
            <a:r>
              <a:rPr lang="en-US" sz="2800" dirty="0" err="1" smtClean="0">
                <a:solidFill>
                  <a:srgbClr val="FF0000"/>
                </a:solidFill>
              </a:rPr>
              <a:t>cảm</a:t>
            </a:r>
            <a:endParaRPr lang="en-US" sz="2800" dirty="0">
              <a:solidFill>
                <a:srgbClr val="FF0000"/>
              </a:solidFill>
            </a:endParaRPr>
          </a:p>
        </p:txBody>
      </p:sp>
      <p:sp>
        <p:nvSpPr>
          <p:cNvPr id="8" name="Rectangle 7"/>
          <p:cNvSpPr/>
          <p:nvPr/>
        </p:nvSpPr>
        <p:spPr>
          <a:xfrm>
            <a:off x="4851748" y="1677444"/>
            <a:ext cx="4063652"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solidFill>
                  <a:srgbClr val="FF0000"/>
                </a:solidFill>
              </a:rPr>
              <a:t>Hậu</a:t>
            </a:r>
            <a:r>
              <a:rPr lang="en-US" sz="2800" dirty="0" smtClean="0">
                <a:solidFill>
                  <a:srgbClr val="FF0000"/>
                </a:solidFill>
              </a:rPr>
              <a:t> </a:t>
            </a:r>
            <a:r>
              <a:rPr lang="en-US" sz="2800" dirty="0" err="1" smtClean="0">
                <a:solidFill>
                  <a:srgbClr val="FF0000"/>
                </a:solidFill>
              </a:rPr>
              <a:t>quả</a:t>
            </a:r>
            <a:endParaRPr lang="en-US" sz="2800" dirty="0">
              <a:solidFill>
                <a:srgbClr val="FF0000"/>
              </a:solidFill>
            </a:endParaRPr>
          </a:p>
        </p:txBody>
      </p:sp>
    </p:spTree>
    <p:extLst>
      <p:ext uri="{BB962C8B-B14F-4D97-AF65-F5344CB8AC3E}">
        <p14:creationId xmlns:p14="http://schemas.microsoft.com/office/powerpoint/2010/main" xmlns="" val="1658216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Chương</a:t>
            </a:r>
            <a:r>
              <a:rPr lang="en-US" dirty="0" smtClean="0">
                <a:solidFill>
                  <a:srgbClr val="FF0000"/>
                </a:solidFill>
              </a:rPr>
              <a:t> 3: </a:t>
            </a:r>
            <a:r>
              <a:rPr lang="en-US" dirty="0" err="1" smtClean="0">
                <a:solidFill>
                  <a:srgbClr val="FF0000"/>
                </a:solidFill>
              </a:rPr>
              <a:t>Xử</a:t>
            </a:r>
            <a:r>
              <a:rPr lang="en-US" dirty="0" smtClean="0">
                <a:solidFill>
                  <a:srgbClr val="FF0000"/>
                </a:solidFill>
              </a:rPr>
              <a:t> </a:t>
            </a:r>
            <a:r>
              <a:rPr lang="en-US" dirty="0" err="1" smtClean="0">
                <a:solidFill>
                  <a:srgbClr val="FF0000"/>
                </a:solidFill>
              </a:rPr>
              <a:t>lí</a:t>
            </a:r>
            <a:r>
              <a:rPr lang="en-US" dirty="0" smtClean="0">
                <a:solidFill>
                  <a:srgbClr val="FF0000"/>
                </a:solidFill>
              </a:rPr>
              <a:t> </a:t>
            </a:r>
            <a:r>
              <a:rPr lang="en-US" dirty="0" err="1" smtClean="0">
                <a:solidFill>
                  <a:srgbClr val="FF0000"/>
                </a:solidFill>
              </a:rPr>
              <a:t>các</a:t>
            </a:r>
            <a:r>
              <a:rPr lang="en-US" dirty="0" smtClean="0">
                <a:solidFill>
                  <a:srgbClr val="FF0000"/>
                </a:solidFill>
              </a:rPr>
              <a:t> </a:t>
            </a:r>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SP</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lvl="2" indent="0">
              <a:buNone/>
            </a:pPr>
            <a:r>
              <a:rPr lang="de-DE" sz="3600" b="1" u="sng" dirty="0" smtClean="0">
                <a:solidFill>
                  <a:srgbClr val="FF0000"/>
                </a:solidFill>
                <a:latin typeface="Times New Roman" pitchFamily="18" charset="0"/>
                <a:cs typeface="Times New Roman" pitchFamily="18" charset="0"/>
              </a:rPr>
              <a:t>Ứng xử với Học sinh</a:t>
            </a:r>
            <a:r>
              <a:rPr lang="de-DE" sz="3600" b="1" dirty="0" smtClean="0">
                <a:latin typeface="Times New Roman" pitchFamily="18" charset="0"/>
                <a:cs typeface="Times New Roman" pitchFamily="18" charset="0"/>
              </a:rPr>
              <a:t>:</a:t>
            </a:r>
          </a:p>
          <a:p>
            <a:pPr marL="0" lvl="2" indent="0">
              <a:buNone/>
            </a:pPr>
            <a:r>
              <a:rPr lang="de-DE" sz="3600" dirty="0" smtClean="0">
                <a:latin typeface="Times New Roman" pitchFamily="18" charset="0"/>
                <a:cs typeface="Times New Roman" pitchFamily="18" charset="0"/>
              </a:rPr>
              <a:t> ‘‘</a:t>
            </a:r>
            <a:r>
              <a:rPr lang="de-DE" sz="3600" b="1" i="1" dirty="0" smtClean="0">
                <a:latin typeface="Times New Roman" pitchFamily="18" charset="0"/>
                <a:cs typeface="Times New Roman" pitchFamily="18" charset="0"/>
              </a:rPr>
              <a:t>Học trò của tôi ơi, hãy để tôi yêu các em bằng tình yêu của người cha, người mẹ đối với bầy con thơ, bằng tình thương của người anh, người chị đối với đàn em nhỏ. Em hư, em ngoan; con hư, con ngoan...có sao đâu! Trên bàn tay có ngón dài, ngón ngắn, trong lớp học có những trò dễ thương, có những em ngỗ ngược quá chừng! Tôi thương hết thảy các ngón trên bàn tay tôi và tôi cũng thương hết thảy các em. Tôi chỉ mong các em hiểu rằng, có thứ tình cảm kỳ lạ mà người thầy giáo thường dành cho học trò của mình. Tình cảm đó, buộc nhà giáo đôi lúc phải nghiêm khắc bây giờ, để các em được quyền ngẫng cao đầu, hãnh diện mai sau...“</a:t>
            </a:r>
            <a:endParaRPr lang="de-DE" sz="3600" b="1" i="1" dirty="0">
              <a:latin typeface="Times New Roman" pitchFamily="18" charset="0"/>
              <a:cs typeface="Times New Roman" pitchFamily="18" charset="0"/>
            </a:endParaRPr>
          </a:p>
          <a:p>
            <a:pPr marL="0" lvl="2" indent="0">
              <a:buNone/>
            </a:pPr>
            <a:endParaRPr lang="de-DE" sz="3600" i="1"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99449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Ứng</a:t>
            </a:r>
            <a:r>
              <a:rPr lang="en-US" dirty="0" smtClean="0">
                <a:solidFill>
                  <a:srgbClr val="FF0000"/>
                </a:solidFill>
              </a:rPr>
              <a:t> </a:t>
            </a:r>
            <a:r>
              <a:rPr lang="en-US" dirty="0" err="1" smtClean="0">
                <a:solidFill>
                  <a:srgbClr val="FF0000"/>
                </a:solidFill>
              </a:rPr>
              <a:t>xử</a:t>
            </a:r>
            <a:r>
              <a:rPr lang="en-US" dirty="0" smtClean="0">
                <a:solidFill>
                  <a:srgbClr val="FF0000"/>
                </a:solidFill>
              </a:rPr>
              <a:t> </a:t>
            </a:r>
            <a:r>
              <a:rPr lang="en-US" dirty="0" err="1" smtClean="0">
                <a:solidFill>
                  <a:srgbClr val="FF0000"/>
                </a:solidFill>
              </a:rPr>
              <a:t>với</a:t>
            </a:r>
            <a:r>
              <a:rPr lang="en-US" dirty="0" smtClean="0">
                <a:solidFill>
                  <a:srgbClr val="FF0000"/>
                </a:solidFill>
              </a:rPr>
              <a:t> </a:t>
            </a:r>
            <a:r>
              <a:rPr lang="en-US" dirty="0" err="1" smtClean="0">
                <a:solidFill>
                  <a:srgbClr val="FF0000"/>
                </a:solidFill>
              </a:rPr>
              <a:t>phụ</a:t>
            </a:r>
            <a:r>
              <a:rPr lang="en-US" dirty="0" smtClean="0">
                <a:solidFill>
                  <a:srgbClr val="FF0000"/>
                </a:solidFill>
              </a:rPr>
              <a:t> </a:t>
            </a:r>
            <a:r>
              <a:rPr lang="en-US" dirty="0" err="1" smtClean="0">
                <a:solidFill>
                  <a:srgbClr val="FF0000"/>
                </a:solidFill>
              </a:rPr>
              <a:t>huynh</a:t>
            </a:r>
            <a:r>
              <a:rPr lang="en-US" dirty="0" smtClean="0">
                <a:solidFill>
                  <a:srgbClr val="FF0000"/>
                </a:solidFill>
              </a:rPr>
              <a:t> </a:t>
            </a:r>
            <a:r>
              <a:rPr lang="en-US" dirty="0" err="1" smtClean="0">
                <a:solidFill>
                  <a:srgbClr val="FF0000"/>
                </a:solidFill>
              </a:rPr>
              <a:t>học</a:t>
            </a:r>
            <a:r>
              <a:rPr lang="en-US" dirty="0" smtClean="0">
                <a:solidFill>
                  <a:srgbClr val="FF0000"/>
                </a:solidFill>
              </a:rPr>
              <a:t> </a:t>
            </a:r>
            <a:r>
              <a:rPr lang="en-US" dirty="0" err="1" smtClean="0">
                <a:solidFill>
                  <a:srgbClr val="FF0000"/>
                </a:solidFill>
              </a:rPr>
              <a:t>sinh</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FontTx/>
              <a:buChar char="-"/>
            </a:pPr>
            <a:r>
              <a:rPr lang="en-US" dirty="0" err="1" smtClean="0"/>
              <a:t>Lắng</a:t>
            </a:r>
            <a:r>
              <a:rPr lang="en-US" dirty="0" smtClean="0"/>
              <a:t> </a:t>
            </a:r>
            <a:r>
              <a:rPr lang="en-US" dirty="0" err="1" smtClean="0"/>
              <a:t>nghe</a:t>
            </a:r>
            <a:r>
              <a:rPr lang="en-US" dirty="0" smtClean="0"/>
              <a:t> </a:t>
            </a:r>
            <a:r>
              <a:rPr lang="en-US" dirty="0" err="1" smtClean="0"/>
              <a:t>đối</a:t>
            </a:r>
            <a:r>
              <a:rPr lang="en-US" dirty="0" smtClean="0"/>
              <a:t> </a:t>
            </a:r>
            <a:r>
              <a:rPr lang="en-US" dirty="0" err="1" smtClean="0"/>
              <a:t>tượng</a:t>
            </a:r>
            <a:r>
              <a:rPr lang="en-US" dirty="0" smtClean="0"/>
              <a:t>, </a:t>
            </a:r>
            <a:r>
              <a:rPr lang="en-US" dirty="0" err="1" smtClean="0"/>
              <a:t>không</a:t>
            </a:r>
            <a:r>
              <a:rPr lang="en-US" dirty="0" smtClean="0"/>
              <a:t> </a:t>
            </a:r>
            <a:r>
              <a:rPr lang="en-US" dirty="0" err="1" smtClean="0"/>
              <a:t>ngắt</a:t>
            </a:r>
            <a:r>
              <a:rPr lang="en-US" dirty="0" smtClean="0"/>
              <a:t> </a:t>
            </a:r>
            <a:r>
              <a:rPr lang="en-US" dirty="0" err="1" smtClean="0"/>
              <a:t>lời</a:t>
            </a:r>
            <a:endParaRPr lang="en-US" dirty="0" smtClean="0"/>
          </a:p>
          <a:p>
            <a:pPr>
              <a:buFontTx/>
              <a:buChar char="-"/>
            </a:pPr>
            <a:r>
              <a:rPr lang="en-US" dirty="0" err="1" smtClean="0"/>
              <a:t>Bình</a:t>
            </a:r>
            <a:r>
              <a:rPr lang="en-US" dirty="0" smtClean="0"/>
              <a:t> </a:t>
            </a:r>
            <a:r>
              <a:rPr lang="en-US" dirty="0" err="1" smtClean="0"/>
              <a:t>tĩnh</a:t>
            </a:r>
            <a:r>
              <a:rPr lang="en-US" dirty="0" smtClean="0"/>
              <a:t> </a:t>
            </a:r>
            <a:r>
              <a:rPr lang="en-US" dirty="0" err="1" smtClean="0"/>
              <a:t>nhìn</a:t>
            </a:r>
            <a:r>
              <a:rPr lang="en-US" dirty="0" smtClean="0"/>
              <a:t> </a:t>
            </a:r>
            <a:r>
              <a:rPr lang="en-US" dirty="0" err="1" smtClean="0"/>
              <a:t>vào</a:t>
            </a:r>
            <a:r>
              <a:rPr lang="en-US" dirty="0" smtClean="0"/>
              <a:t> </a:t>
            </a:r>
            <a:r>
              <a:rPr lang="en-US" dirty="0" err="1" smtClean="0"/>
              <a:t>đối</a:t>
            </a:r>
            <a:r>
              <a:rPr lang="en-US" dirty="0" smtClean="0"/>
              <a:t> </a:t>
            </a:r>
            <a:r>
              <a:rPr lang="en-US" dirty="0" err="1" smtClean="0"/>
              <a:t>tượng</a:t>
            </a:r>
            <a:r>
              <a:rPr lang="en-US" dirty="0" smtClean="0"/>
              <a:t>, </a:t>
            </a:r>
            <a:r>
              <a:rPr lang="en-US" dirty="0" err="1" smtClean="0"/>
              <a:t>không</a:t>
            </a:r>
            <a:r>
              <a:rPr lang="en-US" dirty="0" smtClean="0"/>
              <a:t> </a:t>
            </a:r>
            <a:r>
              <a:rPr lang="en-US" dirty="0" err="1" smtClean="0"/>
              <a:t>nhìn</a:t>
            </a:r>
            <a:r>
              <a:rPr lang="en-US" dirty="0" smtClean="0"/>
              <a:t> </a:t>
            </a:r>
            <a:r>
              <a:rPr lang="en-US" dirty="0" err="1" smtClean="0"/>
              <a:t>nơi</a:t>
            </a:r>
            <a:r>
              <a:rPr lang="en-US" dirty="0" smtClean="0"/>
              <a:t> </a:t>
            </a:r>
            <a:r>
              <a:rPr lang="en-US" dirty="0" err="1" smtClean="0"/>
              <a:t>khác</a:t>
            </a:r>
            <a:r>
              <a:rPr lang="en-US" dirty="0" smtClean="0"/>
              <a:t>, </a:t>
            </a:r>
            <a:r>
              <a:rPr lang="en-US" dirty="0" err="1" smtClean="0"/>
              <a:t>cười</a:t>
            </a:r>
            <a:r>
              <a:rPr lang="en-US" dirty="0" smtClean="0"/>
              <a:t> </a:t>
            </a:r>
            <a:r>
              <a:rPr lang="en-US" dirty="0" err="1" smtClean="0"/>
              <a:t>cợt</a:t>
            </a:r>
            <a:r>
              <a:rPr lang="en-US" dirty="0" smtClean="0"/>
              <a:t> </a:t>
            </a:r>
            <a:r>
              <a:rPr lang="en-US" dirty="0" err="1" smtClean="0"/>
              <a:t>họ</a:t>
            </a:r>
            <a:endParaRPr lang="en-US" dirty="0" smtClean="0"/>
          </a:p>
          <a:p>
            <a:pPr>
              <a:buFontTx/>
              <a:buChar char="-"/>
            </a:pPr>
            <a:r>
              <a:rPr lang="en-US" dirty="0" err="1" smtClean="0"/>
              <a:t>Thỉnh</a:t>
            </a:r>
            <a:r>
              <a:rPr lang="en-US" dirty="0" smtClean="0"/>
              <a:t> </a:t>
            </a:r>
            <a:r>
              <a:rPr lang="en-US" dirty="0" err="1" smtClean="0"/>
              <a:t>thoảng</a:t>
            </a:r>
            <a:r>
              <a:rPr lang="en-US" dirty="0" smtClean="0"/>
              <a:t> </a:t>
            </a:r>
            <a:r>
              <a:rPr lang="en-US" dirty="0" err="1" smtClean="0"/>
              <a:t>nhắc</a:t>
            </a:r>
            <a:r>
              <a:rPr lang="en-US" dirty="0" smtClean="0"/>
              <a:t> </a:t>
            </a:r>
            <a:r>
              <a:rPr lang="en-US" dirty="0" err="1" smtClean="0"/>
              <a:t>lại</a:t>
            </a:r>
            <a:r>
              <a:rPr lang="en-US" dirty="0" smtClean="0"/>
              <a:t> </a:t>
            </a:r>
            <a:r>
              <a:rPr lang="en-US" dirty="0" err="1" smtClean="0"/>
              <a:t>lời</a:t>
            </a:r>
            <a:r>
              <a:rPr lang="en-US" dirty="0" smtClean="0"/>
              <a:t> </a:t>
            </a:r>
            <a:r>
              <a:rPr lang="en-US" dirty="0" err="1" smtClean="0"/>
              <a:t>họ</a:t>
            </a:r>
            <a:r>
              <a:rPr lang="en-US" dirty="0" smtClean="0"/>
              <a:t> </a:t>
            </a:r>
            <a:r>
              <a:rPr lang="en-US" dirty="0" err="1" smtClean="0"/>
              <a:t>nói</a:t>
            </a:r>
            <a:endParaRPr lang="en-US" dirty="0" smtClean="0"/>
          </a:p>
          <a:p>
            <a:pPr>
              <a:buFontTx/>
              <a:buChar char="-"/>
            </a:pPr>
            <a:r>
              <a:rPr lang="en-US" dirty="0" err="1" smtClean="0"/>
              <a:t>Không</a:t>
            </a:r>
            <a:r>
              <a:rPr lang="en-US" dirty="0" smtClean="0"/>
              <a:t> </a:t>
            </a:r>
            <a:r>
              <a:rPr lang="en-US" dirty="0" err="1" smtClean="0"/>
              <a:t>tự</a:t>
            </a:r>
            <a:r>
              <a:rPr lang="en-US" dirty="0" smtClean="0"/>
              <a:t> </a:t>
            </a:r>
            <a:r>
              <a:rPr lang="en-US" dirty="0" err="1" smtClean="0"/>
              <a:t>ái</a:t>
            </a:r>
            <a:r>
              <a:rPr lang="en-US" dirty="0" smtClean="0"/>
              <a:t> </a:t>
            </a:r>
            <a:r>
              <a:rPr lang="en-US" dirty="0" err="1" smtClean="0"/>
              <a:t>trước</a:t>
            </a:r>
            <a:r>
              <a:rPr lang="en-US" dirty="0" smtClean="0"/>
              <a:t> </a:t>
            </a:r>
            <a:r>
              <a:rPr lang="en-US" dirty="0" err="1" smtClean="0"/>
              <a:t>sự</a:t>
            </a:r>
            <a:r>
              <a:rPr lang="en-US" dirty="0" smtClean="0"/>
              <a:t> than </a:t>
            </a:r>
            <a:r>
              <a:rPr lang="en-US" dirty="0" err="1" smtClean="0"/>
              <a:t>phiền</a:t>
            </a:r>
            <a:r>
              <a:rPr lang="en-US" dirty="0" smtClean="0"/>
              <a:t>, </a:t>
            </a:r>
            <a:r>
              <a:rPr lang="en-US" dirty="0" err="1" smtClean="0"/>
              <a:t>trách</a:t>
            </a:r>
            <a:r>
              <a:rPr lang="en-US" dirty="0" smtClean="0"/>
              <a:t> </a:t>
            </a:r>
            <a:r>
              <a:rPr lang="en-US" dirty="0" err="1" smtClean="0"/>
              <a:t>móc</a:t>
            </a:r>
            <a:endParaRPr lang="en-US" dirty="0" smtClean="0"/>
          </a:p>
          <a:p>
            <a:pPr>
              <a:buFontTx/>
              <a:buChar char="-"/>
            </a:pPr>
            <a:r>
              <a:rPr lang="en-US" dirty="0" err="1" smtClean="0"/>
              <a:t>Không</a:t>
            </a:r>
            <a:r>
              <a:rPr lang="en-US" dirty="0" smtClean="0"/>
              <a:t> </a:t>
            </a:r>
            <a:r>
              <a:rPr lang="en-US" dirty="0" err="1" smtClean="0"/>
              <a:t>tranh</a:t>
            </a:r>
            <a:r>
              <a:rPr lang="en-US" dirty="0" smtClean="0"/>
              <a:t> </a:t>
            </a:r>
            <a:r>
              <a:rPr lang="en-US" dirty="0" err="1" smtClean="0"/>
              <a:t>cãi</a:t>
            </a:r>
            <a:r>
              <a:rPr lang="en-US" dirty="0" smtClean="0"/>
              <a:t> hay </a:t>
            </a:r>
            <a:r>
              <a:rPr lang="en-US" dirty="0" err="1" smtClean="0"/>
              <a:t>đỗ</a:t>
            </a:r>
            <a:r>
              <a:rPr lang="en-US" dirty="0" smtClean="0"/>
              <a:t> </a:t>
            </a:r>
            <a:r>
              <a:rPr lang="en-US" dirty="0" err="1" smtClean="0"/>
              <a:t>lỗi</a:t>
            </a:r>
            <a:r>
              <a:rPr lang="en-US" dirty="0" smtClean="0"/>
              <a:t> </a:t>
            </a:r>
            <a:r>
              <a:rPr lang="en-US" dirty="0" err="1" smtClean="0"/>
              <a:t>cho</a:t>
            </a:r>
            <a:r>
              <a:rPr lang="en-US" dirty="0" smtClean="0"/>
              <a:t> </a:t>
            </a:r>
            <a:r>
              <a:rPr lang="en-US" dirty="0" err="1" smtClean="0"/>
              <a:t>người</a:t>
            </a:r>
            <a:r>
              <a:rPr lang="en-US" dirty="0" smtClean="0"/>
              <a:t> </a:t>
            </a:r>
            <a:r>
              <a:rPr lang="en-US" dirty="0" err="1" smtClean="0"/>
              <a:t>khác</a:t>
            </a:r>
            <a:endParaRPr lang="en-US" dirty="0" smtClean="0"/>
          </a:p>
          <a:p>
            <a:pPr>
              <a:buFontTx/>
              <a:buChar char="-"/>
            </a:pPr>
            <a:r>
              <a:rPr lang="en-US" dirty="0" err="1" smtClean="0"/>
              <a:t>Xin</a:t>
            </a:r>
            <a:r>
              <a:rPr lang="en-US" dirty="0" smtClean="0"/>
              <a:t> </a:t>
            </a:r>
            <a:r>
              <a:rPr lang="en-US" dirty="0" err="1" smtClean="0"/>
              <a:t>lỗi</a:t>
            </a:r>
            <a:r>
              <a:rPr lang="en-US" dirty="0" smtClean="0"/>
              <a:t> </a:t>
            </a:r>
            <a:r>
              <a:rPr lang="en-US" dirty="0" err="1" smtClean="0"/>
              <a:t>và</a:t>
            </a:r>
            <a:r>
              <a:rPr lang="en-US" dirty="0" smtClean="0"/>
              <a:t> </a:t>
            </a:r>
            <a:r>
              <a:rPr lang="en-US" dirty="0" err="1" smtClean="0"/>
              <a:t>lấy</a:t>
            </a:r>
            <a:r>
              <a:rPr lang="en-US" dirty="0" smtClean="0"/>
              <a:t> </a:t>
            </a:r>
            <a:r>
              <a:rPr lang="en-US" dirty="0" err="1" smtClean="0"/>
              <a:t>làm</a:t>
            </a:r>
            <a:r>
              <a:rPr lang="en-US" dirty="0" smtClean="0"/>
              <a:t> </a:t>
            </a:r>
            <a:r>
              <a:rPr lang="en-US" dirty="0" err="1" smtClean="0"/>
              <a:t>tiếc</a:t>
            </a:r>
            <a:r>
              <a:rPr lang="en-US" dirty="0" smtClean="0"/>
              <a:t> </a:t>
            </a:r>
            <a:r>
              <a:rPr lang="en-US" dirty="0" err="1" smtClean="0"/>
              <a:t>về</a:t>
            </a:r>
            <a:r>
              <a:rPr lang="en-US" dirty="0" smtClean="0"/>
              <a:t> </a:t>
            </a:r>
            <a:r>
              <a:rPr lang="en-US" dirty="0" err="1" smtClean="0"/>
              <a:t>việc</a:t>
            </a:r>
            <a:r>
              <a:rPr lang="en-US" dirty="0" smtClean="0"/>
              <a:t> </a:t>
            </a:r>
            <a:r>
              <a:rPr lang="en-US" dirty="0" err="1" smtClean="0"/>
              <a:t>đã</a:t>
            </a:r>
            <a:r>
              <a:rPr lang="en-US" dirty="0" smtClean="0"/>
              <a:t> </a:t>
            </a:r>
            <a:r>
              <a:rPr lang="en-US" dirty="0" err="1" smtClean="0"/>
              <a:t>xảy</a:t>
            </a:r>
            <a:r>
              <a:rPr lang="en-US" dirty="0" smtClean="0"/>
              <a:t> </a:t>
            </a:r>
            <a:r>
              <a:rPr lang="en-US" dirty="0" err="1" smtClean="0"/>
              <a:t>ra</a:t>
            </a:r>
            <a:endParaRPr lang="en-US" dirty="0" smtClean="0"/>
          </a:p>
          <a:p>
            <a:pPr>
              <a:buFontTx/>
              <a:buChar char="-"/>
            </a:pPr>
            <a:r>
              <a:rPr lang="en-US" dirty="0" err="1" smtClean="0"/>
              <a:t>Cảm</a:t>
            </a:r>
            <a:r>
              <a:rPr lang="en-US" dirty="0" smtClean="0"/>
              <a:t> </a:t>
            </a:r>
            <a:r>
              <a:rPr lang="en-US" dirty="0" err="1" smtClean="0"/>
              <a:t>ơn</a:t>
            </a:r>
            <a:r>
              <a:rPr lang="en-US" dirty="0" smtClean="0"/>
              <a:t> </a:t>
            </a:r>
            <a:r>
              <a:rPr lang="en-US" dirty="0" err="1" smtClean="0"/>
              <a:t>họ</a:t>
            </a:r>
            <a:r>
              <a:rPr lang="en-US" dirty="0" smtClean="0"/>
              <a:t> </a:t>
            </a:r>
            <a:r>
              <a:rPr lang="en-US" dirty="0" err="1" smtClean="0"/>
              <a:t>đã</a:t>
            </a:r>
            <a:r>
              <a:rPr lang="en-US" dirty="0" smtClean="0"/>
              <a:t> </a:t>
            </a:r>
            <a:r>
              <a:rPr lang="en-US" dirty="0" err="1" smtClean="0"/>
              <a:t>dành</a:t>
            </a:r>
            <a:r>
              <a:rPr lang="en-US" dirty="0" smtClean="0"/>
              <a:t> </a:t>
            </a:r>
            <a:r>
              <a:rPr lang="en-US" dirty="0" err="1" smtClean="0"/>
              <a:t>thời</a:t>
            </a:r>
            <a:r>
              <a:rPr lang="en-US" dirty="0" smtClean="0"/>
              <a:t> </a:t>
            </a:r>
            <a:r>
              <a:rPr lang="en-US" dirty="0" err="1" smtClean="0"/>
              <a:t>gian</a:t>
            </a:r>
            <a:r>
              <a:rPr lang="en-US" dirty="0" smtClean="0"/>
              <a:t> </a:t>
            </a:r>
            <a:r>
              <a:rPr lang="en-US" dirty="0" err="1" smtClean="0"/>
              <a:t>gặp</a:t>
            </a:r>
            <a:r>
              <a:rPr lang="en-US" dirty="0" smtClean="0"/>
              <a:t> </a:t>
            </a:r>
            <a:r>
              <a:rPr lang="en-US" dirty="0" err="1" smtClean="0"/>
              <a:t>gỡ</a:t>
            </a:r>
            <a:r>
              <a:rPr lang="en-US" dirty="0" smtClean="0"/>
              <a:t> </a:t>
            </a:r>
            <a:r>
              <a:rPr lang="en-US" dirty="0" err="1" smtClean="0"/>
              <a:t>và</a:t>
            </a:r>
            <a:r>
              <a:rPr lang="en-US" dirty="0" smtClean="0"/>
              <a:t> </a:t>
            </a:r>
            <a:r>
              <a:rPr lang="en-US" dirty="0" err="1" smtClean="0"/>
              <a:t>trò</a:t>
            </a:r>
            <a:r>
              <a:rPr lang="en-US" dirty="0" smtClean="0"/>
              <a:t> </a:t>
            </a:r>
            <a:r>
              <a:rPr lang="en-US" dirty="0" err="1" smtClean="0"/>
              <a:t>chuyện</a:t>
            </a:r>
            <a:r>
              <a:rPr lang="en-US" dirty="0" smtClean="0"/>
              <a:t> </a:t>
            </a:r>
            <a:r>
              <a:rPr lang="en-US" dirty="0" err="1" smtClean="0"/>
              <a:t>với</a:t>
            </a:r>
            <a:r>
              <a:rPr lang="en-US" dirty="0" smtClean="0"/>
              <a:t> </a:t>
            </a:r>
            <a:r>
              <a:rPr lang="en-US" dirty="0" err="1" smtClean="0"/>
              <a:t>nhà</a:t>
            </a:r>
            <a:r>
              <a:rPr lang="en-US" dirty="0" smtClean="0"/>
              <a:t> </a:t>
            </a:r>
            <a:r>
              <a:rPr lang="en-US" dirty="0" err="1" smtClean="0"/>
              <a:t>trường</a:t>
            </a:r>
            <a:endParaRPr lang="en-US" dirty="0" smtClean="0"/>
          </a:p>
          <a:p>
            <a:pPr>
              <a:buFontTx/>
              <a:buChar char="-"/>
            </a:pPr>
            <a:endParaRPr lang="en-US" dirty="0" smtClean="0"/>
          </a:p>
        </p:txBody>
      </p:sp>
    </p:spTree>
    <p:extLst>
      <p:ext uri="{BB962C8B-B14F-4D97-AF65-F5344CB8AC3E}">
        <p14:creationId xmlns:p14="http://schemas.microsoft.com/office/powerpoint/2010/main" xmlns="" val="101458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Ứng</a:t>
            </a:r>
            <a:r>
              <a:rPr lang="en-US" dirty="0" smtClean="0">
                <a:solidFill>
                  <a:srgbClr val="FF0000"/>
                </a:solidFill>
              </a:rPr>
              <a:t> </a:t>
            </a:r>
            <a:r>
              <a:rPr lang="en-US" dirty="0" err="1" smtClean="0">
                <a:solidFill>
                  <a:srgbClr val="FF0000"/>
                </a:solidFill>
              </a:rPr>
              <a:t>xử</a:t>
            </a:r>
            <a:r>
              <a:rPr lang="en-US" dirty="0" smtClean="0">
                <a:solidFill>
                  <a:srgbClr val="FF0000"/>
                </a:solidFill>
              </a:rPr>
              <a:t> </a:t>
            </a:r>
            <a:r>
              <a:rPr lang="en-US" dirty="0" err="1" smtClean="0">
                <a:solidFill>
                  <a:srgbClr val="FF0000"/>
                </a:solidFill>
              </a:rPr>
              <a:t>với</a:t>
            </a:r>
            <a:r>
              <a:rPr lang="en-US" dirty="0" smtClean="0">
                <a:solidFill>
                  <a:srgbClr val="FF0000"/>
                </a:solidFill>
              </a:rPr>
              <a:t> </a:t>
            </a:r>
            <a:r>
              <a:rPr lang="en-US" dirty="0" err="1" smtClean="0">
                <a:solidFill>
                  <a:srgbClr val="FF0000"/>
                </a:solidFill>
              </a:rPr>
              <a:t>đồng</a:t>
            </a:r>
            <a:r>
              <a:rPr lang="en-US" dirty="0" smtClean="0">
                <a:solidFill>
                  <a:srgbClr val="FF0000"/>
                </a:solidFill>
              </a:rPr>
              <a:t> </a:t>
            </a:r>
            <a:r>
              <a:rPr lang="en-US" dirty="0" err="1" smtClean="0">
                <a:solidFill>
                  <a:srgbClr val="FF0000"/>
                </a:solidFill>
              </a:rPr>
              <a:t>nghiệp</a:t>
            </a:r>
            <a:endParaRPr lang="en-US" dirty="0">
              <a:solidFill>
                <a:srgbClr val="FF0000"/>
              </a:solidFill>
            </a:endParaRPr>
          </a:p>
        </p:txBody>
      </p:sp>
      <p:sp>
        <p:nvSpPr>
          <p:cNvPr id="3" name="Content Placeholder 2"/>
          <p:cNvSpPr>
            <a:spLocks noGrp="1"/>
          </p:cNvSpPr>
          <p:nvPr>
            <p:ph idx="1"/>
          </p:nvPr>
        </p:nvSpPr>
        <p:spPr/>
        <p:txBody>
          <a:bodyPr/>
          <a:lstStyle/>
          <a:p>
            <a:pPr>
              <a:buFontTx/>
              <a:buChar char="-"/>
            </a:pPr>
            <a:r>
              <a:rPr lang="en-US" dirty="0" smtClean="0"/>
              <a:t>Dung </a:t>
            </a:r>
            <a:r>
              <a:rPr lang="en-US" dirty="0" err="1" smtClean="0"/>
              <a:t>hòa</a:t>
            </a:r>
            <a:r>
              <a:rPr lang="en-US" dirty="0" smtClean="0"/>
              <a:t> </a:t>
            </a:r>
            <a:r>
              <a:rPr lang="en-US" dirty="0" err="1" smtClean="0"/>
              <a:t>lợi</a:t>
            </a:r>
            <a:r>
              <a:rPr lang="en-US" dirty="0" smtClean="0"/>
              <a:t> </a:t>
            </a:r>
            <a:r>
              <a:rPr lang="en-US" dirty="0" err="1" smtClean="0"/>
              <a:t>ích</a:t>
            </a:r>
            <a:endParaRPr lang="en-US" dirty="0" smtClean="0"/>
          </a:p>
          <a:p>
            <a:pPr>
              <a:buFontTx/>
              <a:buChar char="-"/>
            </a:pPr>
            <a:r>
              <a:rPr lang="en-US" dirty="0" err="1" smtClean="0"/>
              <a:t>Biết</a:t>
            </a:r>
            <a:r>
              <a:rPr lang="en-US" dirty="0" smtClean="0"/>
              <a:t> </a:t>
            </a:r>
            <a:r>
              <a:rPr lang="en-US" dirty="0" err="1" smtClean="0"/>
              <a:t>chấp</a:t>
            </a:r>
            <a:r>
              <a:rPr lang="en-US" dirty="0" smtClean="0"/>
              <a:t> </a:t>
            </a:r>
            <a:r>
              <a:rPr lang="en-US" dirty="0" err="1" smtClean="0"/>
              <a:t>nhận</a:t>
            </a:r>
            <a:endParaRPr lang="en-US" dirty="0" smtClean="0"/>
          </a:p>
          <a:p>
            <a:pPr>
              <a:buFontTx/>
              <a:buChar char="-"/>
            </a:pPr>
            <a:r>
              <a:rPr lang="en-US" dirty="0" err="1" smtClean="0"/>
              <a:t>Ứng</a:t>
            </a:r>
            <a:r>
              <a:rPr lang="en-US" dirty="0" smtClean="0"/>
              <a:t> </a:t>
            </a:r>
            <a:r>
              <a:rPr lang="en-US" dirty="0" err="1" smtClean="0"/>
              <a:t>xử</a:t>
            </a:r>
            <a:r>
              <a:rPr lang="en-US" dirty="0" smtClean="0"/>
              <a:t> </a:t>
            </a:r>
            <a:r>
              <a:rPr lang="en-US" dirty="0" err="1" smtClean="0"/>
              <a:t>nhân</a:t>
            </a:r>
            <a:r>
              <a:rPr lang="en-US" dirty="0" smtClean="0"/>
              <a:t> </a:t>
            </a:r>
            <a:r>
              <a:rPr lang="en-US" dirty="0" err="1" smtClean="0"/>
              <a:t>văn</a:t>
            </a:r>
            <a:endParaRPr lang="en-US" dirty="0" smtClean="0"/>
          </a:p>
        </p:txBody>
      </p:sp>
    </p:spTree>
    <p:extLst>
      <p:ext uri="{BB962C8B-B14F-4D97-AF65-F5344CB8AC3E}">
        <p14:creationId xmlns:p14="http://schemas.microsoft.com/office/powerpoint/2010/main" xmlns="" val="347302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marL="0" indent="0">
              <a:buNone/>
            </a:pPr>
            <a:r>
              <a:rPr lang="en-US" dirty="0" smtClean="0"/>
              <a:t>“</a:t>
            </a:r>
            <a:r>
              <a:rPr lang="en-US" i="1" dirty="0" err="1" smtClean="0"/>
              <a:t>Tình</a:t>
            </a:r>
            <a:r>
              <a:rPr lang="en-US" i="1" dirty="0" smtClean="0"/>
              <a:t> </a:t>
            </a:r>
            <a:r>
              <a:rPr lang="en-US" i="1" dirty="0" err="1" smtClean="0"/>
              <a:t>huống</a:t>
            </a:r>
            <a:r>
              <a:rPr lang="en-US" i="1" dirty="0" smtClean="0"/>
              <a:t> </a:t>
            </a:r>
            <a:r>
              <a:rPr lang="en-US" i="1" dirty="0" err="1" smtClean="0"/>
              <a:t>sư</a:t>
            </a:r>
            <a:r>
              <a:rPr lang="en-US" i="1" dirty="0" smtClean="0"/>
              <a:t> </a:t>
            </a:r>
            <a:r>
              <a:rPr lang="en-US" i="1" dirty="0" err="1" smtClean="0"/>
              <a:t>phạm</a:t>
            </a:r>
            <a:r>
              <a:rPr lang="en-US" i="1" dirty="0" smtClean="0"/>
              <a:t> </a:t>
            </a:r>
            <a:r>
              <a:rPr lang="en-US" i="1" dirty="0" err="1" smtClean="0"/>
              <a:t>không</a:t>
            </a:r>
            <a:r>
              <a:rPr lang="en-US" i="1" dirty="0" smtClean="0"/>
              <a:t> </a:t>
            </a:r>
            <a:r>
              <a:rPr lang="en-US" i="1" dirty="0" err="1" smtClean="0"/>
              <a:t>phải</a:t>
            </a:r>
            <a:r>
              <a:rPr lang="en-US" i="1" dirty="0" smtClean="0"/>
              <a:t> </a:t>
            </a:r>
            <a:r>
              <a:rPr lang="en-US" i="1" dirty="0" err="1" smtClean="0"/>
              <a:t>là</a:t>
            </a:r>
            <a:r>
              <a:rPr lang="en-US" i="1" dirty="0" smtClean="0"/>
              <a:t> </a:t>
            </a:r>
            <a:r>
              <a:rPr lang="en-US" i="1" dirty="0" err="1" smtClean="0"/>
              <a:t>những</a:t>
            </a:r>
            <a:r>
              <a:rPr lang="en-US" i="1" dirty="0" smtClean="0"/>
              <a:t> </a:t>
            </a:r>
            <a:r>
              <a:rPr lang="en-US" i="1" dirty="0" err="1" smtClean="0"/>
              <a:t>biểu</a:t>
            </a:r>
            <a:r>
              <a:rPr lang="en-US" i="1" dirty="0" smtClean="0"/>
              <a:t> </a:t>
            </a:r>
            <a:r>
              <a:rPr lang="en-US" i="1" dirty="0" err="1" smtClean="0"/>
              <a:t>hiện</a:t>
            </a:r>
            <a:r>
              <a:rPr lang="en-US" i="1" dirty="0" smtClean="0"/>
              <a:t> </a:t>
            </a:r>
            <a:r>
              <a:rPr lang="en-US" i="1" dirty="0" err="1" smtClean="0"/>
              <a:t>tiêu</a:t>
            </a:r>
            <a:r>
              <a:rPr lang="en-US" i="1" dirty="0" smtClean="0"/>
              <a:t> </a:t>
            </a:r>
            <a:r>
              <a:rPr lang="en-US" i="1" dirty="0" err="1" smtClean="0"/>
              <a:t>cực</a:t>
            </a:r>
            <a:r>
              <a:rPr lang="en-US" i="1" dirty="0" smtClean="0"/>
              <a:t>, </a:t>
            </a:r>
            <a:r>
              <a:rPr lang="en-US" i="1" dirty="0" err="1" smtClean="0"/>
              <a:t>gây</a:t>
            </a:r>
            <a:r>
              <a:rPr lang="en-US" i="1" dirty="0" smtClean="0"/>
              <a:t> </a:t>
            </a:r>
            <a:r>
              <a:rPr lang="en-US" i="1" dirty="0" err="1" smtClean="0"/>
              <a:t>rắc</a:t>
            </a:r>
            <a:r>
              <a:rPr lang="en-US" i="1" dirty="0" smtClean="0"/>
              <a:t> </a:t>
            </a:r>
            <a:r>
              <a:rPr lang="en-US" i="1" dirty="0" err="1" smtClean="0"/>
              <a:t>rối</a:t>
            </a:r>
            <a:r>
              <a:rPr lang="en-US" i="1" dirty="0" smtClean="0"/>
              <a:t>, </a:t>
            </a:r>
            <a:r>
              <a:rPr lang="en-US" i="1" dirty="0" err="1" smtClean="0"/>
              <a:t>phiền</a:t>
            </a:r>
            <a:r>
              <a:rPr lang="en-US" i="1" dirty="0" smtClean="0"/>
              <a:t> </a:t>
            </a:r>
            <a:r>
              <a:rPr lang="en-US" i="1" dirty="0" err="1" smtClean="0"/>
              <a:t>toái</a:t>
            </a:r>
            <a:r>
              <a:rPr lang="en-US" i="1" dirty="0" smtClean="0"/>
              <a:t> </a:t>
            </a:r>
            <a:r>
              <a:rPr lang="en-US" i="1" dirty="0" err="1" smtClean="0"/>
              <a:t>trong</a:t>
            </a:r>
            <a:r>
              <a:rPr lang="en-US" i="1" dirty="0" smtClean="0"/>
              <a:t> </a:t>
            </a:r>
            <a:r>
              <a:rPr lang="en-US" i="1" dirty="0" err="1" smtClean="0"/>
              <a:t>hoạt</a:t>
            </a:r>
            <a:r>
              <a:rPr lang="en-US" i="1" dirty="0" smtClean="0"/>
              <a:t> </a:t>
            </a:r>
            <a:r>
              <a:rPr lang="en-US" i="1" dirty="0" err="1" smtClean="0"/>
              <a:t>động</a:t>
            </a:r>
            <a:r>
              <a:rPr lang="en-US" i="1" dirty="0" smtClean="0"/>
              <a:t> GD HS </a:t>
            </a:r>
            <a:r>
              <a:rPr lang="en-US" i="1" dirty="0" err="1" smtClean="0"/>
              <a:t>mà</a:t>
            </a:r>
            <a:r>
              <a:rPr lang="en-US" i="1" dirty="0" smtClean="0"/>
              <a:t> </a:t>
            </a:r>
            <a:r>
              <a:rPr lang="en-US" i="1" dirty="0" err="1" smtClean="0"/>
              <a:t>chính</a:t>
            </a:r>
            <a:r>
              <a:rPr lang="en-US" i="1" dirty="0" smtClean="0"/>
              <a:t> </a:t>
            </a:r>
            <a:r>
              <a:rPr lang="en-US" i="1" dirty="0" err="1" smtClean="0"/>
              <a:t>là</a:t>
            </a:r>
            <a:r>
              <a:rPr lang="en-US" i="1" dirty="0" smtClean="0"/>
              <a:t> </a:t>
            </a:r>
            <a:r>
              <a:rPr lang="en-US" i="1" dirty="0" err="1" smtClean="0"/>
              <a:t>một</a:t>
            </a:r>
            <a:r>
              <a:rPr lang="en-US" i="1" dirty="0" smtClean="0"/>
              <a:t> </a:t>
            </a:r>
            <a:r>
              <a:rPr lang="en-US" i="1" dirty="0" err="1" smtClean="0"/>
              <a:t>sự</a:t>
            </a:r>
            <a:r>
              <a:rPr lang="en-US" i="1" dirty="0" smtClean="0"/>
              <a:t> </a:t>
            </a:r>
            <a:r>
              <a:rPr lang="en-US" i="1" dirty="0" err="1" smtClean="0"/>
              <a:t>thách</a:t>
            </a:r>
            <a:r>
              <a:rPr lang="en-US" i="1" dirty="0" smtClean="0"/>
              <a:t> </a:t>
            </a:r>
            <a:r>
              <a:rPr lang="en-US" i="1" dirty="0" err="1" smtClean="0"/>
              <a:t>thức</a:t>
            </a:r>
            <a:r>
              <a:rPr lang="en-US" i="1" dirty="0" smtClean="0"/>
              <a:t> </a:t>
            </a:r>
            <a:r>
              <a:rPr lang="en-US" i="1" dirty="0" err="1" smtClean="0"/>
              <a:t>về</a:t>
            </a:r>
            <a:r>
              <a:rPr lang="en-US" i="1" dirty="0" smtClean="0"/>
              <a:t> </a:t>
            </a:r>
            <a:r>
              <a:rPr lang="en-US" i="1" dirty="0" err="1" smtClean="0"/>
              <a:t>tài</a:t>
            </a:r>
            <a:r>
              <a:rPr lang="en-US" i="1" dirty="0" smtClean="0"/>
              <a:t> </a:t>
            </a:r>
            <a:r>
              <a:rPr lang="en-US" i="1" dirty="0" err="1" smtClean="0"/>
              <a:t>năng</a:t>
            </a:r>
            <a:r>
              <a:rPr lang="en-US" i="1" dirty="0" smtClean="0"/>
              <a:t> </a:t>
            </a:r>
            <a:r>
              <a:rPr lang="en-US" i="1" dirty="0" err="1" smtClean="0"/>
              <a:t>ứng</a:t>
            </a:r>
            <a:r>
              <a:rPr lang="en-US" i="1" dirty="0" smtClean="0"/>
              <a:t> </a:t>
            </a:r>
            <a:r>
              <a:rPr lang="en-US" i="1" dirty="0" err="1" smtClean="0"/>
              <a:t>xử</a:t>
            </a:r>
            <a:r>
              <a:rPr lang="en-US" i="1" dirty="0" smtClean="0"/>
              <a:t>, </a:t>
            </a:r>
            <a:r>
              <a:rPr lang="en-US" i="1" dirty="0" err="1" smtClean="0"/>
              <a:t>bản</a:t>
            </a:r>
            <a:r>
              <a:rPr lang="en-US" i="1" dirty="0" smtClean="0"/>
              <a:t> </a:t>
            </a:r>
            <a:r>
              <a:rPr lang="en-US" i="1" dirty="0" err="1" smtClean="0"/>
              <a:t>lĩnh</a:t>
            </a:r>
            <a:r>
              <a:rPr lang="en-US" i="1" dirty="0" smtClean="0"/>
              <a:t> SP </a:t>
            </a:r>
            <a:r>
              <a:rPr lang="en-US" i="1" dirty="0" err="1" smtClean="0"/>
              <a:t>của</a:t>
            </a:r>
            <a:r>
              <a:rPr lang="en-US" i="1" dirty="0" smtClean="0"/>
              <a:t> GV, </a:t>
            </a:r>
            <a:r>
              <a:rPr lang="en-US" i="1" dirty="0" err="1" smtClean="0"/>
              <a:t>là</a:t>
            </a:r>
            <a:r>
              <a:rPr lang="en-US" i="1" dirty="0" smtClean="0"/>
              <a:t> </a:t>
            </a:r>
            <a:r>
              <a:rPr lang="en-US" i="1" dirty="0" err="1" smtClean="0"/>
              <a:t>một</a:t>
            </a:r>
            <a:r>
              <a:rPr lang="en-US" i="1" dirty="0" smtClean="0"/>
              <a:t> </a:t>
            </a:r>
            <a:r>
              <a:rPr lang="en-US" i="1" dirty="0" err="1" smtClean="0"/>
              <a:t>cơ</a:t>
            </a:r>
            <a:r>
              <a:rPr lang="en-US" i="1" dirty="0" smtClean="0"/>
              <a:t> </a:t>
            </a:r>
            <a:r>
              <a:rPr lang="en-US" i="1" dirty="0" err="1" smtClean="0"/>
              <a:t>hội</a:t>
            </a:r>
            <a:r>
              <a:rPr lang="en-US" i="1" dirty="0" smtClean="0"/>
              <a:t> </a:t>
            </a:r>
            <a:r>
              <a:rPr lang="en-US" i="1" dirty="0" err="1" smtClean="0"/>
              <a:t>tuyệt</a:t>
            </a:r>
            <a:r>
              <a:rPr lang="en-US" i="1" dirty="0" smtClean="0"/>
              <a:t> </a:t>
            </a:r>
            <a:r>
              <a:rPr lang="en-US" i="1" dirty="0" err="1" smtClean="0"/>
              <a:t>vời</a:t>
            </a:r>
            <a:r>
              <a:rPr lang="en-US" i="1" dirty="0" smtClean="0"/>
              <a:t> </a:t>
            </a:r>
            <a:r>
              <a:rPr lang="en-US" i="1" dirty="0" err="1" smtClean="0"/>
              <a:t>để</a:t>
            </a:r>
            <a:r>
              <a:rPr lang="en-US" i="1" dirty="0" smtClean="0"/>
              <a:t> GD HS </a:t>
            </a:r>
            <a:r>
              <a:rPr lang="en-US" i="1" dirty="0" err="1" smtClean="0"/>
              <a:t>hiệu</a:t>
            </a:r>
            <a:r>
              <a:rPr lang="en-US" i="1" dirty="0" smtClean="0"/>
              <a:t> </a:t>
            </a:r>
            <a:r>
              <a:rPr lang="en-US" i="1" dirty="0" err="1" smtClean="0"/>
              <a:t>quả</a:t>
            </a:r>
            <a:r>
              <a:rPr lang="en-US" i="1" dirty="0" smtClean="0"/>
              <a:t> </a:t>
            </a:r>
            <a:r>
              <a:rPr lang="en-US" i="1" dirty="0" err="1" smtClean="0"/>
              <a:t>hơn</a:t>
            </a:r>
            <a:r>
              <a:rPr lang="en-US" i="1" dirty="0" smtClean="0"/>
              <a:t>, </a:t>
            </a:r>
            <a:r>
              <a:rPr lang="en-US" i="1" dirty="0" err="1" smtClean="0"/>
              <a:t>để</a:t>
            </a:r>
            <a:r>
              <a:rPr lang="en-US" i="1" dirty="0" smtClean="0"/>
              <a:t> </a:t>
            </a:r>
            <a:r>
              <a:rPr lang="en-US" i="1" dirty="0" err="1" smtClean="0"/>
              <a:t>chinh</a:t>
            </a:r>
            <a:r>
              <a:rPr lang="en-US" i="1" dirty="0" smtClean="0"/>
              <a:t> </a:t>
            </a:r>
            <a:r>
              <a:rPr lang="en-US" i="1" dirty="0" err="1" smtClean="0"/>
              <a:t>phục</a:t>
            </a:r>
            <a:r>
              <a:rPr lang="en-US" i="1" dirty="0" smtClean="0"/>
              <a:t> </a:t>
            </a:r>
            <a:r>
              <a:rPr lang="en-US" i="1" dirty="0" err="1" smtClean="0"/>
              <a:t>sự</a:t>
            </a:r>
            <a:r>
              <a:rPr lang="en-US" i="1" dirty="0" smtClean="0"/>
              <a:t> </a:t>
            </a:r>
            <a:r>
              <a:rPr lang="en-US" i="1" dirty="0" err="1" smtClean="0"/>
              <a:t>quý</a:t>
            </a:r>
            <a:r>
              <a:rPr lang="en-US" i="1" dirty="0" smtClean="0"/>
              <a:t> </a:t>
            </a:r>
            <a:r>
              <a:rPr lang="en-US" i="1" dirty="0" err="1" smtClean="0"/>
              <a:t>trọng</a:t>
            </a:r>
            <a:r>
              <a:rPr lang="en-US" i="1" dirty="0" smtClean="0"/>
              <a:t> </a:t>
            </a:r>
            <a:r>
              <a:rPr lang="en-US" i="1" dirty="0" err="1" smtClean="0"/>
              <a:t>của</a:t>
            </a:r>
            <a:r>
              <a:rPr lang="en-US" i="1" dirty="0" smtClean="0"/>
              <a:t> PHHS </a:t>
            </a:r>
            <a:r>
              <a:rPr lang="en-US" i="1" dirty="0" err="1" smtClean="0"/>
              <a:t>và</a:t>
            </a:r>
            <a:r>
              <a:rPr lang="en-US" i="1" dirty="0" smtClean="0"/>
              <a:t> </a:t>
            </a:r>
            <a:r>
              <a:rPr lang="en-US" i="1" dirty="0" err="1" smtClean="0"/>
              <a:t>để</a:t>
            </a:r>
            <a:r>
              <a:rPr lang="en-US" i="1" dirty="0" smtClean="0"/>
              <a:t> </a:t>
            </a:r>
            <a:r>
              <a:rPr lang="en-US" i="1" dirty="0" err="1" smtClean="0"/>
              <a:t>tăng</a:t>
            </a:r>
            <a:r>
              <a:rPr lang="en-US" i="1" dirty="0" smtClean="0"/>
              <a:t> </a:t>
            </a:r>
            <a:r>
              <a:rPr lang="en-US" i="1" dirty="0" err="1" smtClean="0"/>
              <a:t>cường</a:t>
            </a:r>
            <a:r>
              <a:rPr lang="en-US" i="1" dirty="0" smtClean="0"/>
              <a:t> </a:t>
            </a:r>
            <a:r>
              <a:rPr lang="en-US" i="1" dirty="0" err="1" smtClean="0"/>
              <a:t>sự</a:t>
            </a:r>
            <a:r>
              <a:rPr lang="en-US" i="1" dirty="0" smtClean="0"/>
              <a:t> </a:t>
            </a:r>
            <a:r>
              <a:rPr lang="en-US" i="1" dirty="0" err="1" smtClean="0"/>
              <a:t>thấu</a:t>
            </a:r>
            <a:r>
              <a:rPr lang="en-US" i="1" dirty="0" smtClean="0"/>
              <a:t> </a:t>
            </a:r>
            <a:r>
              <a:rPr lang="en-US" i="1" dirty="0" err="1" smtClean="0"/>
              <a:t>hiểu</a:t>
            </a:r>
            <a:r>
              <a:rPr lang="en-US" i="1" dirty="0" smtClean="0"/>
              <a:t>, </a:t>
            </a:r>
            <a:r>
              <a:rPr lang="en-US" i="1" dirty="0" err="1" smtClean="0"/>
              <a:t>hợp</a:t>
            </a:r>
            <a:r>
              <a:rPr lang="en-US" i="1" dirty="0" smtClean="0"/>
              <a:t> </a:t>
            </a:r>
            <a:r>
              <a:rPr lang="en-US" i="1" dirty="0" err="1" smtClean="0"/>
              <a:t>tác</a:t>
            </a:r>
            <a:r>
              <a:rPr lang="en-US" i="1" dirty="0" smtClean="0"/>
              <a:t> </a:t>
            </a:r>
            <a:r>
              <a:rPr lang="en-US" i="1" dirty="0" err="1" smtClean="0"/>
              <a:t>giữa</a:t>
            </a:r>
            <a:r>
              <a:rPr lang="en-US" i="1" dirty="0" smtClean="0"/>
              <a:t> </a:t>
            </a:r>
            <a:r>
              <a:rPr lang="en-US" i="1" dirty="0" err="1" smtClean="0"/>
              <a:t>các</a:t>
            </a:r>
            <a:r>
              <a:rPr lang="en-US" i="1" dirty="0" smtClean="0"/>
              <a:t> </a:t>
            </a:r>
            <a:r>
              <a:rPr lang="en-US" i="1" dirty="0" err="1" smtClean="0"/>
              <a:t>đồng</a:t>
            </a:r>
            <a:r>
              <a:rPr lang="en-US" i="1" dirty="0" smtClean="0"/>
              <a:t> </a:t>
            </a:r>
            <a:r>
              <a:rPr lang="en-US" i="1" dirty="0" err="1" smtClean="0"/>
              <a:t>nghiệp</a:t>
            </a:r>
            <a:r>
              <a:rPr lang="en-US" i="1" dirty="0" smtClean="0"/>
              <a:t> </a:t>
            </a:r>
            <a:r>
              <a:rPr lang="en-US" i="1" dirty="0" err="1" smtClean="0"/>
              <a:t>trong</a:t>
            </a:r>
            <a:r>
              <a:rPr lang="en-US" i="1" dirty="0" smtClean="0"/>
              <a:t> </a:t>
            </a:r>
            <a:r>
              <a:rPr lang="en-US" i="1" dirty="0" err="1" smtClean="0"/>
              <a:t>nhà</a:t>
            </a:r>
            <a:r>
              <a:rPr lang="en-US" i="1" dirty="0" smtClean="0"/>
              <a:t> </a:t>
            </a:r>
            <a:r>
              <a:rPr lang="en-US" i="1" dirty="0" err="1" smtClean="0"/>
              <a:t>trường</a:t>
            </a:r>
            <a:r>
              <a:rPr lang="en-US" i="1" dirty="0" smtClean="0"/>
              <a:t>. </a:t>
            </a:r>
            <a:r>
              <a:rPr lang="en-US" i="1" dirty="0" err="1" smtClean="0"/>
              <a:t>Vì</a:t>
            </a:r>
            <a:r>
              <a:rPr lang="en-US" i="1" dirty="0" smtClean="0"/>
              <a:t> </a:t>
            </a:r>
            <a:r>
              <a:rPr lang="en-US" i="1" dirty="0" err="1" smtClean="0"/>
              <a:t>vậy</a:t>
            </a:r>
            <a:r>
              <a:rPr lang="en-US" i="1" dirty="0" smtClean="0"/>
              <a:t>, </a:t>
            </a:r>
            <a:r>
              <a:rPr lang="en-US" i="1" dirty="0" err="1" smtClean="0"/>
              <a:t>cần</a:t>
            </a:r>
            <a:r>
              <a:rPr lang="en-US" i="1" dirty="0" smtClean="0"/>
              <a:t> </a:t>
            </a:r>
            <a:r>
              <a:rPr lang="en-US" i="1" dirty="0" err="1" smtClean="0"/>
              <a:t>bình</a:t>
            </a:r>
            <a:r>
              <a:rPr lang="en-US" i="1" dirty="0" smtClean="0"/>
              <a:t> </a:t>
            </a:r>
            <a:r>
              <a:rPr lang="en-US" i="1" dirty="0" err="1" smtClean="0"/>
              <a:t>tĩnh</a:t>
            </a:r>
            <a:r>
              <a:rPr lang="en-US" i="1" dirty="0" smtClean="0"/>
              <a:t>, </a:t>
            </a:r>
            <a:r>
              <a:rPr lang="en-US" i="1" dirty="0" err="1" smtClean="0"/>
              <a:t>khéo</a:t>
            </a:r>
            <a:r>
              <a:rPr lang="en-US" i="1" dirty="0" smtClean="0"/>
              <a:t> </a:t>
            </a:r>
            <a:r>
              <a:rPr lang="en-US" i="1" dirty="0" err="1" smtClean="0"/>
              <a:t>léo</a:t>
            </a:r>
            <a:r>
              <a:rPr lang="en-US" i="1" dirty="0" smtClean="0"/>
              <a:t> </a:t>
            </a:r>
            <a:r>
              <a:rPr lang="en-US" i="1" dirty="0" err="1" smtClean="0"/>
              <a:t>tận</a:t>
            </a:r>
            <a:r>
              <a:rPr lang="en-US" i="1" dirty="0" smtClean="0"/>
              <a:t> </a:t>
            </a:r>
            <a:r>
              <a:rPr lang="en-US" i="1" dirty="0" err="1" smtClean="0"/>
              <a:t>dụng</a:t>
            </a:r>
            <a:r>
              <a:rPr lang="en-US" i="1" dirty="0" smtClean="0"/>
              <a:t> </a:t>
            </a:r>
            <a:r>
              <a:rPr lang="en-US" i="1" dirty="0" err="1" smtClean="0"/>
              <a:t>các</a:t>
            </a:r>
            <a:r>
              <a:rPr lang="en-US" i="1" dirty="0" smtClean="0"/>
              <a:t> </a:t>
            </a:r>
            <a:r>
              <a:rPr lang="en-US" i="1" dirty="0" err="1" smtClean="0"/>
              <a:t>tình</a:t>
            </a:r>
            <a:r>
              <a:rPr lang="en-US" i="1" dirty="0" smtClean="0"/>
              <a:t> </a:t>
            </a:r>
            <a:r>
              <a:rPr lang="en-US" i="1" dirty="0" err="1" smtClean="0"/>
              <a:t>huống</a:t>
            </a:r>
            <a:r>
              <a:rPr lang="en-US" i="1" dirty="0" smtClean="0"/>
              <a:t> SP, </a:t>
            </a:r>
            <a:r>
              <a:rPr lang="en-US" i="1" dirty="0" err="1" smtClean="0"/>
              <a:t>biến</a:t>
            </a:r>
            <a:r>
              <a:rPr lang="en-US" i="1" dirty="0" smtClean="0"/>
              <a:t> </a:t>
            </a:r>
            <a:r>
              <a:rPr lang="en-US" i="1" dirty="0" err="1" smtClean="0"/>
              <a:t>những</a:t>
            </a:r>
            <a:r>
              <a:rPr lang="en-US" i="1" dirty="0" smtClean="0"/>
              <a:t> </a:t>
            </a:r>
            <a:r>
              <a:rPr lang="en-US" i="1" dirty="0" err="1" smtClean="0"/>
              <a:t>thách</a:t>
            </a:r>
            <a:r>
              <a:rPr lang="en-US" i="1" dirty="0" smtClean="0"/>
              <a:t> </a:t>
            </a:r>
            <a:r>
              <a:rPr lang="en-US" i="1" dirty="0" err="1" smtClean="0"/>
              <a:t>thức</a:t>
            </a:r>
            <a:r>
              <a:rPr lang="en-US" i="1" dirty="0" smtClean="0"/>
              <a:t> </a:t>
            </a:r>
            <a:r>
              <a:rPr lang="en-US" i="1" dirty="0" err="1" smtClean="0"/>
              <a:t>thành</a:t>
            </a:r>
            <a:r>
              <a:rPr lang="en-US" i="1" dirty="0" smtClean="0"/>
              <a:t> </a:t>
            </a:r>
            <a:r>
              <a:rPr lang="en-US" i="1" dirty="0" err="1" smtClean="0"/>
              <a:t>cơ</a:t>
            </a:r>
            <a:r>
              <a:rPr lang="en-US" i="1" dirty="0" smtClean="0"/>
              <a:t> </a:t>
            </a:r>
            <a:r>
              <a:rPr lang="en-US" i="1" dirty="0" err="1" smtClean="0"/>
              <a:t>hội</a:t>
            </a:r>
            <a:r>
              <a:rPr lang="en-US" i="1" dirty="0" smtClean="0"/>
              <a:t> </a:t>
            </a:r>
            <a:r>
              <a:rPr lang="en-US" i="1" dirty="0" err="1" smtClean="0"/>
              <a:t>rèn</a:t>
            </a:r>
            <a:r>
              <a:rPr lang="en-US" i="1" dirty="0" smtClean="0"/>
              <a:t> </a:t>
            </a:r>
            <a:r>
              <a:rPr lang="en-US" i="1" dirty="0" err="1" smtClean="0"/>
              <a:t>luyện</a:t>
            </a:r>
            <a:r>
              <a:rPr lang="en-US" i="1" dirty="0" smtClean="0"/>
              <a:t>, </a:t>
            </a:r>
            <a:r>
              <a:rPr lang="en-US" i="1" dirty="0" err="1" smtClean="0"/>
              <a:t>nâng</a:t>
            </a:r>
            <a:r>
              <a:rPr lang="en-US" i="1" dirty="0" smtClean="0"/>
              <a:t> </a:t>
            </a:r>
            <a:r>
              <a:rPr lang="en-US" i="1" dirty="0" err="1" smtClean="0"/>
              <a:t>cao</a:t>
            </a:r>
            <a:r>
              <a:rPr lang="en-US" i="1" dirty="0" smtClean="0"/>
              <a:t> </a:t>
            </a:r>
            <a:r>
              <a:rPr lang="en-US" i="1" dirty="0" err="1" smtClean="0"/>
              <a:t>tay</a:t>
            </a:r>
            <a:r>
              <a:rPr lang="en-US" i="1" dirty="0" smtClean="0"/>
              <a:t> </a:t>
            </a:r>
            <a:r>
              <a:rPr lang="en-US" i="1" dirty="0" err="1" smtClean="0"/>
              <a:t>nghề</a:t>
            </a:r>
            <a:r>
              <a:rPr lang="en-US" i="1" dirty="0" smtClean="0"/>
              <a:t> </a:t>
            </a:r>
            <a:r>
              <a:rPr lang="en-US" i="1" dirty="0" err="1" smtClean="0"/>
              <a:t>và</a:t>
            </a:r>
            <a:r>
              <a:rPr lang="en-US" i="1" dirty="0" smtClean="0"/>
              <a:t> </a:t>
            </a:r>
            <a:r>
              <a:rPr lang="en-US" i="1" dirty="0" err="1" smtClean="0"/>
              <a:t>năng</a:t>
            </a:r>
            <a:r>
              <a:rPr lang="en-US" i="1" dirty="0" smtClean="0"/>
              <a:t> </a:t>
            </a:r>
            <a:r>
              <a:rPr lang="en-US" i="1" dirty="0" err="1" smtClean="0"/>
              <a:t>lực</a:t>
            </a:r>
            <a:r>
              <a:rPr lang="en-US" i="1" dirty="0" smtClean="0"/>
              <a:t> SP </a:t>
            </a:r>
            <a:r>
              <a:rPr lang="en-US" i="1" dirty="0" err="1" smtClean="0"/>
              <a:t>của</a:t>
            </a:r>
            <a:r>
              <a:rPr lang="en-US" i="1" dirty="0" smtClean="0"/>
              <a:t> </a:t>
            </a:r>
            <a:r>
              <a:rPr lang="en-US" i="1" dirty="0" err="1" smtClean="0"/>
              <a:t>người</a:t>
            </a:r>
            <a:r>
              <a:rPr lang="en-US" i="1" dirty="0" smtClean="0"/>
              <a:t> </a:t>
            </a:r>
            <a:r>
              <a:rPr lang="en-US" i="1" dirty="0" err="1" smtClean="0"/>
              <a:t>thầy</a:t>
            </a:r>
            <a:r>
              <a:rPr lang="en-US" i="1" dirty="0" smtClean="0"/>
              <a:t>, </a:t>
            </a:r>
            <a:r>
              <a:rPr lang="en-US" i="1" dirty="0" err="1" smtClean="0"/>
              <a:t>đặc</a:t>
            </a:r>
            <a:r>
              <a:rPr lang="en-US" i="1" dirty="0" smtClean="0"/>
              <a:t> </a:t>
            </a:r>
            <a:r>
              <a:rPr lang="en-US" i="1" dirty="0" err="1" smtClean="0"/>
              <a:t>biệt</a:t>
            </a:r>
            <a:r>
              <a:rPr lang="en-US" i="1" dirty="0" smtClean="0"/>
              <a:t> </a:t>
            </a:r>
            <a:r>
              <a:rPr lang="en-US" i="1" dirty="0" err="1" smtClean="0"/>
              <a:t>là</a:t>
            </a:r>
            <a:r>
              <a:rPr lang="en-US" i="1" dirty="0" smtClean="0"/>
              <a:t> </a:t>
            </a:r>
            <a:r>
              <a:rPr lang="en-US" i="1" dirty="0" err="1" smtClean="0"/>
              <a:t>cải</a:t>
            </a:r>
            <a:r>
              <a:rPr lang="en-US" i="1" dirty="0" smtClean="0"/>
              <a:t> </a:t>
            </a:r>
            <a:r>
              <a:rPr lang="en-US" i="1" dirty="0" err="1" smtClean="0"/>
              <a:t>tiến</a:t>
            </a:r>
            <a:r>
              <a:rPr lang="en-US" i="1" dirty="0" smtClean="0"/>
              <a:t> </a:t>
            </a:r>
            <a:r>
              <a:rPr lang="en-US" i="1" dirty="0" err="1" smtClean="0"/>
              <a:t>và</a:t>
            </a:r>
            <a:r>
              <a:rPr lang="en-US" i="1" dirty="0" smtClean="0"/>
              <a:t> </a:t>
            </a:r>
            <a:r>
              <a:rPr lang="en-US" i="1" dirty="0" err="1" smtClean="0"/>
              <a:t>nâng</a:t>
            </a:r>
            <a:r>
              <a:rPr lang="en-US" i="1" dirty="0" smtClean="0"/>
              <a:t> </a:t>
            </a:r>
            <a:r>
              <a:rPr lang="en-US" i="1" dirty="0" err="1" smtClean="0"/>
              <a:t>cao</a:t>
            </a:r>
            <a:r>
              <a:rPr lang="en-US" i="1" dirty="0" smtClean="0"/>
              <a:t> </a:t>
            </a:r>
            <a:r>
              <a:rPr lang="en-US" i="1" dirty="0" err="1" smtClean="0"/>
              <a:t>hiệu</a:t>
            </a:r>
            <a:r>
              <a:rPr lang="en-US" i="1" dirty="0" smtClean="0"/>
              <a:t> </a:t>
            </a:r>
            <a:r>
              <a:rPr lang="en-US" i="1" dirty="0" err="1" smtClean="0"/>
              <a:t>quả</a:t>
            </a:r>
            <a:r>
              <a:rPr lang="en-US" i="1" dirty="0" smtClean="0"/>
              <a:t> </a:t>
            </a:r>
            <a:r>
              <a:rPr lang="en-US" i="1" dirty="0" err="1" smtClean="0"/>
              <a:t>công</a:t>
            </a:r>
            <a:r>
              <a:rPr lang="en-US" i="1" dirty="0" smtClean="0"/>
              <a:t> </a:t>
            </a:r>
            <a:r>
              <a:rPr lang="en-US" i="1" dirty="0" err="1" smtClean="0"/>
              <a:t>tác</a:t>
            </a:r>
            <a:r>
              <a:rPr lang="en-US" i="1" dirty="0" smtClean="0"/>
              <a:t> GD HS.”</a:t>
            </a:r>
          </a:p>
          <a:p>
            <a:pPr marL="0" indent="0" algn="r">
              <a:buNone/>
            </a:pPr>
            <a:r>
              <a:rPr lang="en-US" dirty="0" smtClean="0"/>
              <a:t>( </a:t>
            </a:r>
            <a:r>
              <a:rPr lang="en-US" i="1" dirty="0" err="1" smtClean="0"/>
              <a:t>Trích</a:t>
            </a:r>
            <a:r>
              <a:rPr lang="en-US" i="1" dirty="0" smtClean="0"/>
              <a:t> </a:t>
            </a:r>
            <a:r>
              <a:rPr lang="en-US" i="1" dirty="0" err="1" smtClean="0"/>
              <a:t>kết</a:t>
            </a:r>
            <a:r>
              <a:rPr lang="en-US" i="1" dirty="0" smtClean="0"/>
              <a:t> </a:t>
            </a:r>
            <a:r>
              <a:rPr lang="en-US" i="1" dirty="0" err="1" smtClean="0"/>
              <a:t>luận</a:t>
            </a:r>
            <a:r>
              <a:rPr lang="en-US" i="1" dirty="0" smtClean="0"/>
              <a:t> </a:t>
            </a:r>
            <a:r>
              <a:rPr lang="en-US" i="1" dirty="0" err="1" smtClean="0"/>
              <a:t>của</a:t>
            </a:r>
            <a:r>
              <a:rPr lang="en-US" i="1" dirty="0" smtClean="0"/>
              <a:t> TS </a:t>
            </a:r>
            <a:r>
              <a:rPr lang="en-US" i="1" dirty="0" err="1" smtClean="0"/>
              <a:t>Nguyễn</a:t>
            </a:r>
            <a:r>
              <a:rPr lang="en-US" i="1" dirty="0" smtClean="0"/>
              <a:t> </a:t>
            </a:r>
            <a:r>
              <a:rPr lang="en-US" i="1" dirty="0" err="1" smtClean="0"/>
              <a:t>Thị</a:t>
            </a:r>
            <a:r>
              <a:rPr lang="en-US" i="1" dirty="0" smtClean="0"/>
              <a:t> </a:t>
            </a:r>
            <a:r>
              <a:rPr lang="en-US" i="1" dirty="0" err="1" smtClean="0"/>
              <a:t>Bích</a:t>
            </a:r>
            <a:r>
              <a:rPr lang="en-US" i="1" dirty="0" smtClean="0"/>
              <a:t> </a:t>
            </a:r>
            <a:r>
              <a:rPr lang="en-US" i="1" dirty="0" err="1" smtClean="0"/>
              <a:t>Hồng</a:t>
            </a:r>
            <a:r>
              <a:rPr lang="en-US" dirty="0" smtClean="0"/>
              <a:t>)</a:t>
            </a:r>
          </a:p>
        </p:txBody>
      </p:sp>
    </p:spTree>
    <p:extLst>
      <p:ext uri="{BB962C8B-B14F-4D97-AF65-F5344CB8AC3E}">
        <p14:creationId xmlns:p14="http://schemas.microsoft.com/office/powerpoint/2010/main" xmlns="" val="817143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57200" y="304800"/>
            <a:ext cx="7772400" cy="5791200"/>
          </a:xfrm>
        </p:spPr>
      </p:pic>
    </p:spTree>
    <p:extLst>
      <p:ext uri="{BB962C8B-B14F-4D97-AF65-F5344CB8AC3E}">
        <p14:creationId xmlns:p14="http://schemas.microsoft.com/office/powerpoint/2010/main" xmlns="" val="150855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CẤU TRÚC NỘI DUNG</a:t>
            </a:r>
            <a:endParaRPr lang="en-US" b="1"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578860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367600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Chương</a:t>
            </a:r>
            <a:r>
              <a:rPr lang="en-US" dirty="0" smtClean="0"/>
              <a:t>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85041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594986" y="13335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6" name="Title 1"/>
          <p:cNvSpPr txBox="1">
            <a:spLocks/>
          </p:cNvSpPr>
          <p:nvPr/>
        </p:nvSpPr>
        <p:spPr>
          <a:xfrm>
            <a:off x="569934" y="1219200"/>
            <a:ext cx="82296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Giao</a:t>
            </a:r>
            <a:r>
              <a:rPr lang="en-US" dirty="0" smtClean="0"/>
              <a:t> </a:t>
            </a:r>
            <a:r>
              <a:rPr lang="en-US" dirty="0" err="1" smtClean="0"/>
              <a:t>tiếp</a:t>
            </a:r>
            <a:r>
              <a:rPr lang="en-US" dirty="0" smtClean="0"/>
              <a:t> </a:t>
            </a:r>
            <a:r>
              <a:rPr lang="en-US" dirty="0" err="1" smtClean="0"/>
              <a:t>sư</a:t>
            </a:r>
            <a:r>
              <a:rPr lang="en-US" dirty="0" smtClean="0"/>
              <a:t> </a:t>
            </a:r>
            <a:r>
              <a:rPr lang="en-US" dirty="0" err="1" smtClean="0"/>
              <a:t>phạm</a:t>
            </a:r>
            <a:r>
              <a:rPr lang="en-US" dirty="0" smtClean="0"/>
              <a:t> </a:t>
            </a:r>
            <a:r>
              <a:rPr lang="en-US" dirty="0" err="1" smtClean="0"/>
              <a:t>là</a:t>
            </a:r>
            <a:r>
              <a:rPr lang="en-US" dirty="0" smtClean="0"/>
              <a:t> </a:t>
            </a:r>
            <a:r>
              <a:rPr lang="en-US" dirty="0" err="1" smtClean="0"/>
              <a:t>gì</a:t>
            </a:r>
            <a:r>
              <a:rPr lang="en-US" dirty="0" smtClean="0"/>
              <a:t>?</a:t>
            </a:r>
            <a:endParaRPr lang="en-US" dirty="0"/>
          </a:p>
        </p:txBody>
      </p:sp>
      <p:sp>
        <p:nvSpPr>
          <p:cNvPr id="7" name="Title 1"/>
          <p:cNvSpPr txBox="1">
            <a:spLocks/>
          </p:cNvSpPr>
          <p:nvPr/>
        </p:nvSpPr>
        <p:spPr>
          <a:xfrm>
            <a:off x="559496" y="2968146"/>
            <a:ext cx="8229600" cy="24420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Là</a:t>
            </a:r>
            <a:r>
              <a:rPr lang="en-US" dirty="0" smtClean="0"/>
              <a:t> QT </a:t>
            </a:r>
            <a:r>
              <a:rPr lang="en-US" dirty="0" err="1" smtClean="0"/>
              <a:t>giao</a:t>
            </a:r>
            <a:r>
              <a:rPr lang="en-US" dirty="0" smtClean="0"/>
              <a:t> </a:t>
            </a:r>
            <a:r>
              <a:rPr lang="en-US" dirty="0" err="1" smtClean="0"/>
              <a:t>tiếp</a:t>
            </a:r>
            <a:r>
              <a:rPr lang="en-US" dirty="0" smtClean="0"/>
              <a:t> </a:t>
            </a:r>
            <a:r>
              <a:rPr lang="en-US" dirty="0" err="1" smtClean="0"/>
              <a:t>có</a:t>
            </a:r>
            <a:r>
              <a:rPr lang="en-US" dirty="0" smtClean="0"/>
              <a:t> </a:t>
            </a:r>
            <a:r>
              <a:rPr lang="en-US" dirty="0" err="1" smtClean="0"/>
              <a:t>tính</a:t>
            </a:r>
            <a:r>
              <a:rPr lang="en-US" dirty="0" smtClean="0"/>
              <a:t> </a:t>
            </a:r>
            <a:r>
              <a:rPr lang="en-US" dirty="0" err="1" smtClean="0"/>
              <a:t>nghề</a:t>
            </a:r>
            <a:r>
              <a:rPr lang="en-US" dirty="0" smtClean="0"/>
              <a:t> </a:t>
            </a:r>
            <a:r>
              <a:rPr lang="en-US" dirty="0" err="1" smtClean="0"/>
              <a:t>nghiệp</a:t>
            </a:r>
            <a:r>
              <a:rPr lang="en-US" dirty="0" smtClean="0"/>
              <a:t> </a:t>
            </a:r>
            <a:r>
              <a:rPr lang="en-US" dirty="0" err="1" smtClean="0"/>
              <a:t>giữa</a:t>
            </a:r>
            <a:r>
              <a:rPr lang="en-US" dirty="0" smtClean="0"/>
              <a:t> </a:t>
            </a:r>
            <a:r>
              <a:rPr lang="en-US" dirty="0" err="1" smtClean="0"/>
              <a:t>các</a:t>
            </a:r>
            <a:r>
              <a:rPr lang="en-US" dirty="0" smtClean="0"/>
              <a:t> </a:t>
            </a:r>
            <a:r>
              <a:rPr lang="en-US" dirty="0" err="1" smtClean="0"/>
              <a:t>lực</a:t>
            </a:r>
            <a:r>
              <a:rPr lang="en-US" dirty="0" smtClean="0"/>
              <a:t> </a:t>
            </a:r>
            <a:r>
              <a:rPr lang="en-US" dirty="0" err="1" smtClean="0"/>
              <a:t>lượng</a:t>
            </a:r>
            <a:r>
              <a:rPr lang="en-US" dirty="0" smtClean="0"/>
              <a:t> GD </a:t>
            </a:r>
            <a:r>
              <a:rPr lang="en-US" dirty="0" err="1" smtClean="0"/>
              <a:t>với</a:t>
            </a:r>
            <a:r>
              <a:rPr lang="en-US" dirty="0" smtClean="0"/>
              <a:t> </a:t>
            </a:r>
            <a:r>
              <a:rPr lang="en-US" dirty="0" err="1" smtClean="0"/>
              <a:t>nhau</a:t>
            </a:r>
            <a:r>
              <a:rPr lang="en-US" dirty="0" smtClean="0"/>
              <a:t> </a:t>
            </a:r>
            <a:r>
              <a:rPr lang="en-US" dirty="0" err="1" smtClean="0"/>
              <a:t>và</a:t>
            </a:r>
            <a:r>
              <a:rPr lang="en-US" dirty="0" smtClean="0"/>
              <a:t> </a:t>
            </a:r>
            <a:r>
              <a:rPr lang="en-US" dirty="0" err="1" smtClean="0"/>
              <a:t>với</a:t>
            </a:r>
            <a:r>
              <a:rPr lang="en-US" dirty="0" smtClean="0"/>
              <a:t> </a:t>
            </a:r>
            <a:r>
              <a:rPr lang="en-US" dirty="0" err="1" smtClean="0"/>
              <a:t>đối</a:t>
            </a:r>
            <a:r>
              <a:rPr lang="en-US" dirty="0" smtClean="0"/>
              <a:t> </a:t>
            </a:r>
            <a:r>
              <a:rPr lang="en-US" dirty="0" err="1" smtClean="0"/>
              <a:t>tượng</a:t>
            </a:r>
            <a:r>
              <a:rPr lang="en-US" dirty="0" smtClean="0"/>
              <a:t> </a:t>
            </a:r>
            <a:r>
              <a:rPr lang="en-US" dirty="0" err="1" smtClean="0"/>
              <a:t>giáo</a:t>
            </a:r>
            <a:r>
              <a:rPr lang="en-US" dirty="0" smtClean="0"/>
              <a:t> </a:t>
            </a:r>
            <a:r>
              <a:rPr lang="en-US" dirty="0" err="1" smtClean="0"/>
              <a:t>dục</a:t>
            </a:r>
            <a:r>
              <a:rPr lang="en-US" dirty="0" smtClean="0"/>
              <a:t> </a:t>
            </a:r>
            <a:r>
              <a:rPr lang="en-US" dirty="0" err="1" smtClean="0"/>
              <a:t>nhằm</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quan</a:t>
            </a:r>
            <a:r>
              <a:rPr lang="en-US" dirty="0" smtClean="0"/>
              <a:t> </a:t>
            </a:r>
            <a:r>
              <a:rPr lang="en-US" dirty="0" err="1" smtClean="0"/>
              <a:t>hệ</a:t>
            </a:r>
            <a:r>
              <a:rPr lang="en-US" dirty="0" smtClean="0"/>
              <a:t> </a:t>
            </a:r>
            <a:r>
              <a:rPr lang="en-US" dirty="0" err="1" smtClean="0"/>
              <a:t>tối</a:t>
            </a:r>
            <a:r>
              <a:rPr lang="en-US" dirty="0" smtClean="0"/>
              <a:t> </a:t>
            </a:r>
            <a:r>
              <a:rPr lang="en-US" dirty="0" err="1" smtClean="0"/>
              <a:t>ưu</a:t>
            </a:r>
            <a:r>
              <a:rPr lang="en-US" dirty="0" smtClean="0"/>
              <a:t> </a:t>
            </a:r>
            <a:r>
              <a:rPr lang="en-US" dirty="0" err="1" smtClean="0"/>
              <a:t>đề</a:t>
            </a:r>
            <a:r>
              <a:rPr lang="en-US" dirty="0" smtClean="0"/>
              <a:t> </a:t>
            </a:r>
            <a:r>
              <a:rPr lang="en-US" dirty="0" err="1" smtClean="0"/>
              <a:t>nâng</a:t>
            </a:r>
            <a:r>
              <a:rPr lang="en-US" dirty="0" smtClean="0"/>
              <a:t> </a:t>
            </a:r>
            <a:r>
              <a:rPr lang="en-US" dirty="0" err="1" smtClean="0"/>
              <a:t>cao</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đào</a:t>
            </a:r>
            <a:r>
              <a:rPr lang="en-US" dirty="0" smtClean="0"/>
              <a:t> </a:t>
            </a:r>
            <a:r>
              <a:rPr lang="en-US" dirty="0" err="1" smtClean="0"/>
              <a:t>tạo</a:t>
            </a:r>
            <a:r>
              <a:rPr lang="en-US" dirty="0" smtClean="0"/>
              <a:t>.</a:t>
            </a:r>
            <a:endParaRPr lang="en-US" dirty="0"/>
          </a:p>
        </p:txBody>
      </p:sp>
    </p:spTree>
    <p:extLst>
      <p:ext uri="{BB962C8B-B14F-4D97-AF65-F5344CB8AC3E}">
        <p14:creationId xmlns:p14="http://schemas.microsoft.com/office/powerpoint/2010/main" xmlns="" val="236773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err="1" smtClean="0"/>
              <a:t>Chủ</a:t>
            </a:r>
            <a:r>
              <a:rPr lang="en-US" sz="4800" dirty="0" smtClean="0"/>
              <a:t> </a:t>
            </a:r>
            <a:r>
              <a:rPr lang="en-US" sz="4800" dirty="0" err="1" smtClean="0"/>
              <a:t>thể</a:t>
            </a:r>
            <a:r>
              <a:rPr lang="en-US" sz="4800" dirty="0" smtClean="0"/>
              <a:t> </a:t>
            </a:r>
            <a:r>
              <a:rPr lang="en-US" sz="4800" dirty="0" err="1" smtClean="0"/>
              <a:t>giao</a:t>
            </a:r>
            <a:r>
              <a:rPr lang="en-US" sz="4800" dirty="0" smtClean="0"/>
              <a:t> </a:t>
            </a:r>
            <a:r>
              <a:rPr lang="en-US" sz="4800" dirty="0" err="1" smtClean="0"/>
              <a:t>tiếp</a:t>
            </a:r>
            <a:r>
              <a:rPr lang="en-US" sz="4800" dirty="0" smtClean="0"/>
              <a:t> </a:t>
            </a:r>
            <a:r>
              <a:rPr lang="en-US" sz="4800" dirty="0" err="1" smtClean="0"/>
              <a:t>sư</a:t>
            </a:r>
            <a:r>
              <a:rPr lang="en-US" sz="4800" dirty="0" smtClean="0"/>
              <a:t> </a:t>
            </a:r>
            <a:r>
              <a:rPr lang="en-US" sz="4800" dirty="0" err="1" smtClean="0"/>
              <a:t>phạm</a:t>
            </a:r>
            <a:endParaRPr lang="en-US" sz="4800" dirty="0"/>
          </a:p>
        </p:txBody>
      </p:sp>
      <p:sp>
        <p:nvSpPr>
          <p:cNvPr id="5" name="Oval 4"/>
          <p:cNvSpPr/>
          <p:nvPr/>
        </p:nvSpPr>
        <p:spPr>
          <a:xfrm>
            <a:off x="457200" y="2667000"/>
            <a:ext cx="2514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sinh</a:t>
            </a:r>
            <a:endParaRPr lang="en-US" sz="3600" dirty="0">
              <a:latin typeface="Times New Roman" pitchFamily="18" charset="0"/>
              <a:cs typeface="Times New Roman" pitchFamily="18" charset="0"/>
            </a:endParaRPr>
          </a:p>
        </p:txBody>
      </p:sp>
      <p:sp>
        <p:nvSpPr>
          <p:cNvPr id="6" name="Oval 5"/>
          <p:cNvSpPr/>
          <p:nvPr/>
        </p:nvSpPr>
        <p:spPr>
          <a:xfrm>
            <a:off x="3352800" y="2715538"/>
            <a:ext cx="2514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itchFamily="18" charset="0"/>
                <a:cs typeface="Times New Roman" pitchFamily="18" charset="0"/>
              </a:rPr>
              <a:t>Phụ</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huynh</a:t>
            </a:r>
            <a:r>
              <a:rPr lang="en-US" sz="3600" dirty="0" smtClean="0">
                <a:latin typeface="Times New Roman" pitchFamily="18" charset="0"/>
                <a:cs typeface="Times New Roman" pitchFamily="18" charset="0"/>
              </a:rPr>
              <a:t> HS</a:t>
            </a:r>
            <a:endParaRPr lang="en-US" sz="3600" dirty="0">
              <a:latin typeface="Times New Roman" pitchFamily="18" charset="0"/>
              <a:cs typeface="Times New Roman" pitchFamily="18" charset="0"/>
            </a:endParaRPr>
          </a:p>
        </p:txBody>
      </p:sp>
      <p:sp>
        <p:nvSpPr>
          <p:cNvPr id="7" name="Oval 6"/>
          <p:cNvSpPr/>
          <p:nvPr/>
        </p:nvSpPr>
        <p:spPr>
          <a:xfrm>
            <a:off x="6096000" y="2747897"/>
            <a:ext cx="2514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lượng</a:t>
            </a:r>
            <a:r>
              <a:rPr lang="en-US" sz="3600" dirty="0" smtClean="0">
                <a:latin typeface="Times New Roman" pitchFamily="18" charset="0"/>
                <a:cs typeface="Times New Roman" pitchFamily="18" charset="0"/>
              </a:rPr>
              <a:t> GD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4237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t>
            </a:r>
            <a:r>
              <a:rPr lang="en-US" dirty="0" err="1" smtClean="0">
                <a:solidFill>
                  <a:srgbClr val="FF0000"/>
                </a:solidFill>
              </a:rPr>
              <a:t>Tầm</a:t>
            </a:r>
            <a:r>
              <a:rPr lang="en-US" dirty="0" smtClean="0">
                <a:solidFill>
                  <a:srgbClr val="FF0000"/>
                </a:solidFill>
              </a:rPr>
              <a:t> </a:t>
            </a:r>
            <a:r>
              <a:rPr lang="en-US" dirty="0" err="1" smtClean="0">
                <a:solidFill>
                  <a:srgbClr val="FF0000"/>
                </a:solidFill>
              </a:rPr>
              <a:t>quan</a:t>
            </a:r>
            <a:r>
              <a:rPr lang="en-US" dirty="0" smtClean="0">
                <a:solidFill>
                  <a:srgbClr val="FF0000"/>
                </a:solidFill>
              </a:rPr>
              <a:t> </a:t>
            </a:r>
            <a:r>
              <a:rPr lang="en-US" dirty="0" err="1" smtClean="0">
                <a:solidFill>
                  <a:srgbClr val="FF0000"/>
                </a:solidFill>
              </a:rPr>
              <a:t>trọng</a:t>
            </a:r>
            <a:r>
              <a:rPr lang="en-US" dirty="0" smtClean="0">
                <a:solidFill>
                  <a:srgbClr val="FF0000"/>
                </a:solidFill>
              </a:rPr>
              <a:t> </a:t>
            </a:r>
            <a:r>
              <a:rPr lang="en-US" dirty="0" err="1" smtClean="0">
                <a:solidFill>
                  <a:srgbClr val="FF0000"/>
                </a:solidFill>
              </a:rPr>
              <a:t>của</a:t>
            </a:r>
            <a:r>
              <a:rPr lang="en-US" dirty="0" smtClean="0">
                <a:solidFill>
                  <a:srgbClr val="FF0000"/>
                </a:solidFill>
              </a:rPr>
              <a:t> </a:t>
            </a:r>
            <a:r>
              <a:rPr lang="en-US" dirty="0" err="1" smtClean="0">
                <a:solidFill>
                  <a:srgbClr val="FF0000"/>
                </a:solidFill>
              </a:rPr>
              <a:t>giao</a:t>
            </a:r>
            <a:r>
              <a:rPr lang="en-US" dirty="0" smtClean="0">
                <a:solidFill>
                  <a:srgbClr val="FF0000"/>
                </a:solidFill>
              </a:rPr>
              <a:t> </a:t>
            </a:r>
            <a:r>
              <a:rPr lang="en-US" dirty="0" err="1" smtClean="0">
                <a:solidFill>
                  <a:srgbClr val="FF0000"/>
                </a:solidFill>
              </a:rPr>
              <a:t>tiếp</a:t>
            </a:r>
            <a:r>
              <a:rPr lang="en-US" dirty="0" smtClean="0">
                <a:solidFill>
                  <a:srgbClr val="FF0000"/>
                </a:solidFill>
              </a:rPr>
              <a:t> </a:t>
            </a:r>
            <a:r>
              <a:rPr lang="en-US" dirty="0" err="1" smtClean="0">
                <a:solidFill>
                  <a:srgbClr val="FF0000"/>
                </a:solidFill>
              </a:rPr>
              <a:t>sư</a:t>
            </a:r>
            <a:r>
              <a:rPr lang="en-US" dirty="0" smtClean="0">
                <a:solidFill>
                  <a:srgbClr val="FF0000"/>
                </a:solidFill>
              </a:rPr>
              <a:t> </a:t>
            </a:r>
            <a:r>
              <a:rPr lang="en-US" dirty="0" err="1" smtClean="0">
                <a:solidFill>
                  <a:srgbClr val="FF0000"/>
                </a:solidFill>
              </a:rPr>
              <a:t>phạm</a:t>
            </a:r>
            <a:endParaRPr lang="en-US" dirty="0">
              <a:solidFill>
                <a:srgbClr val="FF0000"/>
              </a:solidFill>
            </a:endParaRPr>
          </a:p>
        </p:txBody>
      </p:sp>
      <p:sp>
        <p:nvSpPr>
          <p:cNvPr id="3" name="Content Placeholder 2"/>
          <p:cNvSpPr>
            <a:spLocks noGrp="1"/>
          </p:cNvSpPr>
          <p:nvPr>
            <p:ph idx="1"/>
          </p:nvPr>
        </p:nvSpPr>
        <p:spPr/>
        <p:txBody>
          <a:bodyPr/>
          <a:lstStyle/>
          <a:p>
            <a:pPr>
              <a:buFontTx/>
              <a:buChar char="-"/>
            </a:pPr>
            <a:r>
              <a:rPr lang="en-US" dirty="0" err="1" smtClean="0"/>
              <a:t>Giao</a:t>
            </a:r>
            <a:r>
              <a:rPr lang="en-US" dirty="0" smtClean="0"/>
              <a:t> </a:t>
            </a:r>
            <a:r>
              <a:rPr lang="en-US" dirty="0" err="1" smtClean="0"/>
              <a:t>tiếp</a:t>
            </a:r>
            <a:r>
              <a:rPr lang="en-US" dirty="0" smtClean="0"/>
              <a:t> </a:t>
            </a:r>
            <a:r>
              <a:rPr lang="en-US" dirty="0" err="1" smtClean="0"/>
              <a:t>sư</a:t>
            </a:r>
            <a:r>
              <a:rPr lang="en-US" dirty="0" smtClean="0"/>
              <a:t> </a:t>
            </a:r>
            <a:r>
              <a:rPr lang="en-US" dirty="0" err="1" smtClean="0"/>
              <a:t>phạm</a:t>
            </a:r>
            <a:r>
              <a:rPr lang="en-US" dirty="0" smtClean="0"/>
              <a:t> </a:t>
            </a:r>
            <a:r>
              <a:rPr lang="en-US" dirty="0" err="1" smtClean="0"/>
              <a:t>là</a:t>
            </a:r>
            <a:r>
              <a:rPr lang="en-US" dirty="0" smtClean="0"/>
              <a:t> </a:t>
            </a:r>
            <a:r>
              <a:rPr lang="en-US" dirty="0" err="1" smtClean="0"/>
              <a:t>một</a:t>
            </a:r>
            <a:r>
              <a:rPr lang="en-US" dirty="0" smtClean="0"/>
              <a:t> </a:t>
            </a:r>
            <a:r>
              <a:rPr lang="en-US" dirty="0" err="1" smtClean="0"/>
              <a:t>khâu</a:t>
            </a:r>
            <a:r>
              <a:rPr lang="en-US" dirty="0" smtClean="0"/>
              <a:t> </a:t>
            </a:r>
            <a:r>
              <a:rPr lang="en-US" dirty="0" err="1" smtClean="0"/>
              <a:t>quan</a:t>
            </a:r>
            <a:r>
              <a:rPr lang="en-US" dirty="0" smtClean="0"/>
              <a:t> </a:t>
            </a:r>
            <a:r>
              <a:rPr lang="en-US" dirty="0" err="1" smtClean="0"/>
              <a:t>trọng</a:t>
            </a:r>
            <a:r>
              <a:rPr lang="en-US" dirty="0" smtClean="0"/>
              <a:t> </a:t>
            </a:r>
            <a:r>
              <a:rPr lang="en-US" dirty="0" err="1" smtClean="0"/>
              <a:t>của</a:t>
            </a:r>
            <a:r>
              <a:rPr lang="en-US" dirty="0" smtClean="0"/>
              <a:t> </a:t>
            </a:r>
            <a:r>
              <a:rPr lang="en-US" dirty="0" err="1" smtClean="0"/>
              <a:t>quá</a:t>
            </a:r>
            <a:r>
              <a:rPr lang="en-US" dirty="0" smtClean="0"/>
              <a:t> </a:t>
            </a:r>
            <a:r>
              <a:rPr lang="en-US" dirty="0" err="1" smtClean="0"/>
              <a:t>trình</a:t>
            </a:r>
            <a:r>
              <a:rPr lang="en-US" dirty="0" smtClean="0"/>
              <a:t> </a:t>
            </a:r>
            <a:r>
              <a:rPr lang="en-US" dirty="0" err="1" smtClean="0"/>
              <a:t>đào</a:t>
            </a:r>
            <a:r>
              <a:rPr lang="en-US" dirty="0" smtClean="0"/>
              <a:t> </a:t>
            </a:r>
            <a:r>
              <a:rPr lang="en-US" dirty="0" err="1" smtClean="0"/>
              <a:t>tạo</a:t>
            </a:r>
            <a:r>
              <a:rPr lang="en-US" dirty="0" smtClean="0"/>
              <a:t>.</a:t>
            </a:r>
          </a:p>
          <a:p>
            <a:pPr>
              <a:buFontTx/>
              <a:buChar char="-"/>
            </a:pPr>
            <a:r>
              <a:rPr lang="en-US" dirty="0" err="1" smtClean="0"/>
              <a:t>Tăng</a:t>
            </a:r>
            <a:r>
              <a:rPr lang="en-US" dirty="0" smtClean="0"/>
              <a:t> </a:t>
            </a:r>
            <a:r>
              <a:rPr lang="en-US" dirty="0" err="1" smtClean="0"/>
              <a:t>động</a:t>
            </a:r>
            <a:r>
              <a:rPr lang="en-US" dirty="0" smtClean="0"/>
              <a:t> </a:t>
            </a:r>
            <a:r>
              <a:rPr lang="en-US" dirty="0" err="1" smtClean="0"/>
              <a:t>cơ</a:t>
            </a:r>
            <a:r>
              <a:rPr lang="en-US" dirty="0" smtClean="0"/>
              <a:t>, </a:t>
            </a:r>
            <a:r>
              <a:rPr lang="en-US" dirty="0" err="1" smtClean="0"/>
              <a:t>hứng</a:t>
            </a:r>
            <a:r>
              <a:rPr lang="en-US" dirty="0" smtClean="0"/>
              <a:t> </a:t>
            </a:r>
            <a:r>
              <a:rPr lang="en-US" dirty="0" err="1" smtClean="0"/>
              <a:t>thú</a:t>
            </a:r>
            <a:r>
              <a:rPr lang="en-US" dirty="0" smtClean="0"/>
              <a:t> </a:t>
            </a:r>
            <a:r>
              <a:rPr lang="en-US" dirty="0" err="1" smtClean="0"/>
              <a:t>học</a:t>
            </a:r>
            <a:r>
              <a:rPr lang="en-US" dirty="0" smtClean="0"/>
              <a:t> </a:t>
            </a:r>
            <a:r>
              <a:rPr lang="en-US" dirty="0" err="1" smtClean="0"/>
              <a:t>tập</a:t>
            </a:r>
            <a:endParaRPr lang="en-US" dirty="0" smtClean="0"/>
          </a:p>
          <a:p>
            <a:pPr>
              <a:buFontTx/>
              <a:buChar char="-"/>
            </a:pPr>
            <a:r>
              <a:rPr lang="en-US" dirty="0" err="1" smtClean="0"/>
              <a:t>Xây</a:t>
            </a:r>
            <a:r>
              <a:rPr lang="en-US" dirty="0" smtClean="0"/>
              <a:t> </a:t>
            </a:r>
            <a:r>
              <a:rPr lang="en-US" dirty="0" err="1" smtClean="0"/>
              <a:t>dựng</a:t>
            </a:r>
            <a:r>
              <a:rPr lang="en-US" dirty="0" smtClean="0"/>
              <a:t> MQH </a:t>
            </a:r>
            <a:r>
              <a:rPr lang="en-US" dirty="0" err="1" smtClean="0"/>
              <a:t>thân</a:t>
            </a:r>
            <a:r>
              <a:rPr lang="en-US" dirty="0" smtClean="0"/>
              <a:t> </a:t>
            </a:r>
            <a:r>
              <a:rPr lang="en-US" dirty="0" err="1" smtClean="0"/>
              <a:t>thiện</a:t>
            </a:r>
            <a:r>
              <a:rPr lang="en-US" dirty="0" smtClean="0"/>
              <a:t>, tin </a:t>
            </a:r>
            <a:r>
              <a:rPr lang="en-US" dirty="0" err="1" smtClean="0"/>
              <a:t>cậy</a:t>
            </a:r>
            <a:r>
              <a:rPr lang="en-US" dirty="0" smtClean="0"/>
              <a:t>, </a:t>
            </a:r>
            <a:r>
              <a:rPr lang="en-US" dirty="0" err="1" smtClean="0"/>
              <a:t>phá</a:t>
            </a:r>
            <a:r>
              <a:rPr lang="en-US" dirty="0" smtClean="0"/>
              <a:t> </a:t>
            </a:r>
            <a:r>
              <a:rPr lang="en-US" dirty="0" err="1" smtClean="0"/>
              <a:t>vỡ</a:t>
            </a:r>
            <a:r>
              <a:rPr lang="en-US" dirty="0" smtClean="0"/>
              <a:t> </a:t>
            </a:r>
            <a:r>
              <a:rPr lang="en-US" dirty="0" err="1" smtClean="0"/>
              <a:t>hàng</a:t>
            </a:r>
            <a:r>
              <a:rPr lang="en-US" dirty="0" smtClean="0"/>
              <a:t> </a:t>
            </a:r>
            <a:r>
              <a:rPr lang="en-US" dirty="0" err="1" smtClean="0"/>
              <a:t>rào</a:t>
            </a:r>
            <a:r>
              <a:rPr lang="en-US" dirty="0" smtClean="0"/>
              <a:t> </a:t>
            </a:r>
            <a:r>
              <a:rPr lang="en-US" dirty="0" err="1" smtClean="0"/>
              <a:t>tự</a:t>
            </a:r>
            <a:r>
              <a:rPr lang="en-US" dirty="0" smtClean="0"/>
              <a:t> </a:t>
            </a:r>
            <a:r>
              <a:rPr lang="en-US" dirty="0" err="1" smtClean="0"/>
              <a:t>vệ</a:t>
            </a:r>
            <a:r>
              <a:rPr lang="en-US" dirty="0" smtClean="0"/>
              <a:t>, </a:t>
            </a:r>
            <a:r>
              <a:rPr lang="en-US" dirty="0" err="1" smtClean="0"/>
              <a:t>kích</a:t>
            </a:r>
            <a:r>
              <a:rPr lang="en-US" dirty="0" smtClean="0"/>
              <a:t> </a:t>
            </a:r>
            <a:r>
              <a:rPr lang="en-US" dirty="0" err="1" smtClean="0"/>
              <a:t>thích</a:t>
            </a:r>
            <a:r>
              <a:rPr lang="en-US" dirty="0" smtClean="0"/>
              <a:t> </a:t>
            </a:r>
            <a:r>
              <a:rPr lang="en-US" dirty="0" err="1" smtClean="0"/>
              <a:t>học</a:t>
            </a:r>
            <a:r>
              <a:rPr lang="en-US" dirty="0" smtClean="0"/>
              <a:t> </a:t>
            </a:r>
            <a:r>
              <a:rPr lang="en-US" dirty="0" err="1" smtClean="0"/>
              <a:t>sinh</a:t>
            </a:r>
            <a:r>
              <a:rPr lang="en-US" dirty="0" smtClean="0"/>
              <a:t> </a:t>
            </a:r>
            <a:r>
              <a:rPr lang="en-US" dirty="0" err="1" smtClean="0"/>
              <a:t>tự</a:t>
            </a:r>
            <a:r>
              <a:rPr lang="en-US" dirty="0" smtClean="0"/>
              <a:t> GD, </a:t>
            </a:r>
            <a:r>
              <a:rPr lang="en-US" dirty="0" err="1" smtClean="0"/>
              <a:t>hoàn</a:t>
            </a:r>
            <a:r>
              <a:rPr lang="en-US" dirty="0" smtClean="0"/>
              <a:t> </a:t>
            </a:r>
            <a:r>
              <a:rPr lang="en-US" dirty="0" err="1" smtClean="0"/>
              <a:t>thiện</a:t>
            </a:r>
            <a:r>
              <a:rPr lang="en-US" dirty="0" smtClean="0"/>
              <a:t> </a:t>
            </a:r>
            <a:r>
              <a:rPr lang="en-US" dirty="0" err="1" smtClean="0"/>
              <a:t>nhân</a:t>
            </a:r>
            <a:r>
              <a:rPr lang="en-US" dirty="0" smtClean="0"/>
              <a:t> </a:t>
            </a:r>
            <a:r>
              <a:rPr lang="en-US" dirty="0" err="1" smtClean="0"/>
              <a:t>cách</a:t>
            </a:r>
            <a:r>
              <a:rPr lang="en-US" dirty="0" smtClean="0"/>
              <a:t>.</a:t>
            </a:r>
            <a:endParaRPr lang="en-US" dirty="0"/>
          </a:p>
        </p:txBody>
      </p:sp>
    </p:spTree>
    <p:extLst>
      <p:ext uri="{BB962C8B-B14F-4D97-AF65-F5344CB8AC3E}">
        <p14:creationId xmlns:p14="http://schemas.microsoft.com/office/powerpoint/2010/main" xmlns="" val="53044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err="1" smtClean="0">
                <a:solidFill>
                  <a:srgbClr val="FF0000"/>
                </a:solidFill>
              </a:rPr>
              <a:t>Chương</a:t>
            </a:r>
            <a:r>
              <a:rPr lang="en-US" sz="3600" dirty="0" smtClean="0">
                <a:solidFill>
                  <a:srgbClr val="FF0000"/>
                </a:solidFill>
              </a:rPr>
              <a:t> 2: </a:t>
            </a:r>
            <a:r>
              <a:rPr lang="en-US" sz="3600" dirty="0" err="1" smtClean="0">
                <a:solidFill>
                  <a:srgbClr val="FF0000"/>
                </a:solidFill>
              </a:rPr>
              <a:t>Nguyên</a:t>
            </a:r>
            <a:r>
              <a:rPr lang="en-US" sz="3600" dirty="0" smtClean="0">
                <a:solidFill>
                  <a:srgbClr val="FF0000"/>
                </a:solidFill>
              </a:rPr>
              <a:t> </a:t>
            </a:r>
            <a:r>
              <a:rPr lang="en-US" sz="3600" dirty="0" err="1" smtClean="0">
                <a:solidFill>
                  <a:srgbClr val="FF0000"/>
                </a:solidFill>
              </a:rPr>
              <a:t>tắc</a:t>
            </a:r>
            <a:r>
              <a:rPr lang="en-US" sz="3600" dirty="0" smtClean="0">
                <a:solidFill>
                  <a:srgbClr val="FF0000"/>
                </a:solidFill>
              </a:rPr>
              <a:t> </a:t>
            </a:r>
            <a:r>
              <a:rPr lang="en-US" sz="3600" dirty="0" err="1" smtClean="0">
                <a:solidFill>
                  <a:srgbClr val="FF0000"/>
                </a:solidFill>
              </a:rPr>
              <a:t>ứng</a:t>
            </a:r>
            <a:r>
              <a:rPr lang="en-US" sz="3600" dirty="0" smtClean="0">
                <a:solidFill>
                  <a:srgbClr val="FF0000"/>
                </a:solidFill>
              </a:rPr>
              <a:t> </a:t>
            </a:r>
            <a:r>
              <a:rPr lang="en-US" sz="3600" dirty="0" err="1" smtClean="0">
                <a:solidFill>
                  <a:srgbClr val="FF0000"/>
                </a:solidFill>
              </a:rPr>
              <a:t>xử</a:t>
            </a:r>
            <a:r>
              <a:rPr lang="en-US" sz="3600" dirty="0" smtClean="0">
                <a:solidFill>
                  <a:srgbClr val="FF0000"/>
                </a:solidFill>
              </a:rPr>
              <a:t> </a:t>
            </a:r>
            <a:r>
              <a:rPr lang="en-US" sz="3600" dirty="0" err="1" smtClean="0">
                <a:solidFill>
                  <a:srgbClr val="FF0000"/>
                </a:solidFill>
              </a:rPr>
              <a:t>sư</a:t>
            </a:r>
            <a:r>
              <a:rPr lang="en-US" sz="3600" dirty="0" smtClean="0">
                <a:solidFill>
                  <a:srgbClr val="FF0000"/>
                </a:solidFill>
              </a:rPr>
              <a:t> </a:t>
            </a:r>
            <a:r>
              <a:rPr lang="en-US" sz="3600" dirty="0" err="1" smtClean="0">
                <a:solidFill>
                  <a:srgbClr val="FF0000"/>
                </a:solidFill>
              </a:rPr>
              <a:t>phạm</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marL="514350" indent="-514350">
              <a:buAutoNum type="arabicPeriod"/>
            </a:pPr>
            <a:r>
              <a:rPr lang="en-US" dirty="0" err="1" smtClean="0"/>
              <a:t>Thể</a:t>
            </a:r>
            <a:r>
              <a:rPr lang="en-US" dirty="0" smtClean="0"/>
              <a:t> </a:t>
            </a:r>
            <a:r>
              <a:rPr lang="en-US" dirty="0" err="1" smtClean="0"/>
              <a:t>hiện</a:t>
            </a:r>
            <a:r>
              <a:rPr lang="en-US" dirty="0" smtClean="0"/>
              <a:t> </a:t>
            </a:r>
            <a:r>
              <a:rPr lang="en-US" dirty="0" err="1" smtClean="0"/>
              <a:t>tính</a:t>
            </a:r>
            <a:r>
              <a:rPr lang="en-US" dirty="0" smtClean="0"/>
              <a:t> </a:t>
            </a:r>
            <a:r>
              <a:rPr lang="en-US" dirty="0" err="1" smtClean="0"/>
              <a:t>mô</a:t>
            </a:r>
            <a:r>
              <a:rPr lang="en-US" dirty="0" smtClean="0"/>
              <a:t> </a:t>
            </a:r>
            <a:r>
              <a:rPr lang="en-US" dirty="0" err="1" smtClean="0"/>
              <a:t>phạm</a:t>
            </a:r>
            <a:r>
              <a:rPr lang="en-US" dirty="0" smtClean="0"/>
              <a:t> </a:t>
            </a:r>
            <a:r>
              <a:rPr lang="en-US" dirty="0" err="1" smtClean="0"/>
              <a:t>của</a:t>
            </a:r>
            <a:r>
              <a:rPr lang="en-US" dirty="0" smtClean="0"/>
              <a:t> </a:t>
            </a:r>
            <a:r>
              <a:rPr lang="en-US" dirty="0" err="1" smtClean="0"/>
              <a:t>người</a:t>
            </a:r>
            <a:r>
              <a:rPr lang="en-US" dirty="0" smtClean="0"/>
              <a:t> </a:t>
            </a:r>
            <a:r>
              <a:rPr lang="en-US" dirty="0" err="1" smtClean="0"/>
              <a:t>thầy</a:t>
            </a:r>
            <a:endParaRPr lang="en-US" dirty="0" smtClean="0"/>
          </a:p>
          <a:p>
            <a:pPr>
              <a:buFontTx/>
              <a:buChar char="-"/>
            </a:pPr>
            <a:r>
              <a:rPr lang="en-US" dirty="0" err="1" smtClean="0"/>
              <a:t>Gương</a:t>
            </a:r>
            <a:r>
              <a:rPr lang="en-US" dirty="0" smtClean="0"/>
              <a:t> </a:t>
            </a:r>
            <a:r>
              <a:rPr lang="en-US" dirty="0" err="1" smtClean="0"/>
              <a:t>mẫu</a:t>
            </a:r>
            <a:r>
              <a:rPr lang="en-US" dirty="0" smtClean="0"/>
              <a:t>, </a:t>
            </a:r>
            <a:r>
              <a:rPr lang="en-US" dirty="0" err="1" smtClean="0"/>
              <a:t>chuẩn</a:t>
            </a:r>
            <a:r>
              <a:rPr lang="en-US" dirty="0" smtClean="0"/>
              <a:t> </a:t>
            </a:r>
            <a:r>
              <a:rPr lang="en-US" dirty="0" err="1" smtClean="0"/>
              <a:t>mực</a:t>
            </a:r>
            <a:r>
              <a:rPr lang="en-US" dirty="0" smtClean="0"/>
              <a:t> </a:t>
            </a:r>
            <a:r>
              <a:rPr lang="en-US" dirty="0" err="1" smtClean="0"/>
              <a:t>trong</a:t>
            </a:r>
            <a:r>
              <a:rPr lang="en-US" dirty="0" smtClean="0"/>
              <a:t> </a:t>
            </a:r>
            <a:r>
              <a:rPr lang="en-US" dirty="0" err="1" smtClean="0"/>
              <a:t>tư</a:t>
            </a:r>
            <a:r>
              <a:rPr lang="en-US" dirty="0" smtClean="0"/>
              <a:t> </a:t>
            </a:r>
            <a:r>
              <a:rPr lang="en-US" dirty="0" err="1" smtClean="0"/>
              <a:t>cách</a:t>
            </a:r>
            <a:r>
              <a:rPr lang="en-US" dirty="0" smtClean="0"/>
              <a:t>, </a:t>
            </a:r>
            <a:r>
              <a:rPr lang="en-US" dirty="0" err="1" smtClean="0"/>
              <a:t>tác</a:t>
            </a:r>
            <a:r>
              <a:rPr lang="en-US" dirty="0" smtClean="0"/>
              <a:t> </a:t>
            </a:r>
            <a:r>
              <a:rPr lang="en-US" dirty="0" err="1" smtClean="0"/>
              <a:t>phong</a:t>
            </a:r>
            <a:r>
              <a:rPr lang="en-US" dirty="0" smtClean="0"/>
              <a:t> </a:t>
            </a:r>
            <a:r>
              <a:rPr lang="en-US" dirty="0" err="1" smtClean="0"/>
              <a:t>của</a:t>
            </a:r>
            <a:r>
              <a:rPr lang="en-US" dirty="0" smtClean="0"/>
              <a:t> </a:t>
            </a:r>
            <a:r>
              <a:rPr lang="en-US" dirty="0" err="1" smtClean="0"/>
              <a:t>người</a:t>
            </a:r>
            <a:r>
              <a:rPr lang="en-US" dirty="0" smtClean="0"/>
              <a:t> </a:t>
            </a:r>
            <a:r>
              <a:rPr lang="en-US" dirty="0" err="1" smtClean="0"/>
              <a:t>làm</a:t>
            </a:r>
            <a:r>
              <a:rPr lang="en-US" dirty="0" smtClean="0"/>
              <a:t> GD</a:t>
            </a:r>
          </a:p>
          <a:p>
            <a:pPr>
              <a:buFontTx/>
              <a:buChar char="-"/>
            </a:pPr>
            <a:r>
              <a:rPr lang="en-US" dirty="0" err="1" smtClean="0"/>
              <a:t>Thống</a:t>
            </a:r>
            <a:r>
              <a:rPr lang="en-US" dirty="0" smtClean="0"/>
              <a:t> </a:t>
            </a:r>
            <a:r>
              <a:rPr lang="en-US" dirty="0" err="1" smtClean="0"/>
              <a:t>nhất</a:t>
            </a:r>
            <a:r>
              <a:rPr lang="en-US" dirty="0" smtClean="0"/>
              <a:t> </a:t>
            </a:r>
            <a:r>
              <a:rPr lang="en-US" dirty="0" err="1" smtClean="0"/>
              <a:t>giữa</a:t>
            </a:r>
            <a:r>
              <a:rPr lang="en-US" dirty="0" smtClean="0"/>
              <a:t> </a:t>
            </a:r>
            <a:r>
              <a:rPr lang="en-US" dirty="0" err="1" smtClean="0"/>
              <a:t>lời</a:t>
            </a:r>
            <a:r>
              <a:rPr lang="en-US" dirty="0" smtClean="0"/>
              <a:t> </a:t>
            </a:r>
            <a:r>
              <a:rPr lang="en-US" dirty="0" err="1" smtClean="0"/>
              <a:t>nói</a:t>
            </a:r>
            <a:r>
              <a:rPr lang="en-US" dirty="0" smtClean="0"/>
              <a:t> </a:t>
            </a:r>
            <a:r>
              <a:rPr lang="en-US" dirty="0" err="1" smtClean="0"/>
              <a:t>và</a:t>
            </a:r>
            <a:r>
              <a:rPr lang="en-US" dirty="0" smtClean="0"/>
              <a:t> </a:t>
            </a:r>
            <a:r>
              <a:rPr lang="en-US" dirty="0" err="1" smtClean="0"/>
              <a:t>hành</a:t>
            </a:r>
            <a:r>
              <a:rPr lang="en-US" dirty="0" smtClean="0"/>
              <a:t> </a:t>
            </a:r>
            <a:r>
              <a:rPr lang="en-US" dirty="0" err="1" smtClean="0"/>
              <a:t>động</a:t>
            </a:r>
            <a:r>
              <a:rPr lang="en-US" dirty="0" smtClean="0"/>
              <a:t>.</a:t>
            </a:r>
          </a:p>
          <a:p>
            <a:pPr>
              <a:buFontTx/>
              <a:buChar char="-"/>
            </a:pPr>
            <a:r>
              <a:rPr lang="en-US" dirty="0" err="1" smtClean="0"/>
              <a:t>Cư</a:t>
            </a:r>
            <a:r>
              <a:rPr lang="en-US" dirty="0" smtClean="0"/>
              <a:t> </a:t>
            </a:r>
            <a:r>
              <a:rPr lang="en-US" dirty="0" err="1" smtClean="0"/>
              <a:t>xử</a:t>
            </a:r>
            <a:r>
              <a:rPr lang="en-US" dirty="0" smtClean="0"/>
              <a:t> </a:t>
            </a:r>
            <a:r>
              <a:rPr lang="en-US" dirty="0" err="1" smtClean="0"/>
              <a:t>có</a:t>
            </a:r>
            <a:r>
              <a:rPr lang="en-US" dirty="0" smtClean="0"/>
              <a:t> </a:t>
            </a:r>
            <a:r>
              <a:rPr lang="en-US" dirty="0" err="1" smtClean="0"/>
              <a:t>văn</a:t>
            </a:r>
            <a:r>
              <a:rPr lang="en-US" dirty="0" smtClean="0"/>
              <a:t> </a:t>
            </a:r>
            <a:r>
              <a:rPr lang="en-US" dirty="0" err="1" smtClean="0"/>
              <a:t>hóa</a:t>
            </a:r>
            <a:r>
              <a:rPr lang="en-US" dirty="0" smtClean="0"/>
              <a:t> </a:t>
            </a:r>
            <a:endParaRPr lang="en-US" dirty="0"/>
          </a:p>
        </p:txBody>
      </p:sp>
    </p:spTree>
    <p:extLst>
      <p:ext uri="{BB962C8B-B14F-4D97-AF65-F5344CB8AC3E}">
        <p14:creationId xmlns:p14="http://schemas.microsoft.com/office/powerpoint/2010/main" xmlns="" val="275142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2. </a:t>
            </a:r>
            <a:r>
              <a:rPr lang="en-US" dirty="0" err="1" smtClean="0"/>
              <a:t>Tôn</a:t>
            </a:r>
            <a:r>
              <a:rPr lang="en-US" dirty="0" smtClean="0"/>
              <a:t> </a:t>
            </a:r>
            <a:r>
              <a:rPr lang="en-US" dirty="0" err="1" smtClean="0"/>
              <a:t>trọng</a:t>
            </a:r>
            <a:r>
              <a:rPr lang="en-US" dirty="0" smtClean="0"/>
              <a:t> </a:t>
            </a:r>
            <a:r>
              <a:rPr lang="en-US" dirty="0" err="1" smtClean="0"/>
              <a:t>nhân</a:t>
            </a:r>
            <a:r>
              <a:rPr lang="en-US" dirty="0" smtClean="0"/>
              <a:t> </a:t>
            </a:r>
            <a:r>
              <a:rPr lang="en-US" dirty="0" err="1" smtClean="0"/>
              <a:t>cách</a:t>
            </a:r>
            <a:r>
              <a:rPr lang="en-US" dirty="0" smtClean="0"/>
              <a:t> </a:t>
            </a:r>
            <a:r>
              <a:rPr lang="en-US" dirty="0" err="1" smtClean="0"/>
              <a:t>của</a:t>
            </a:r>
            <a:r>
              <a:rPr lang="en-US" dirty="0" smtClean="0"/>
              <a:t> </a:t>
            </a:r>
            <a:r>
              <a:rPr lang="en-US" dirty="0" err="1" smtClean="0"/>
              <a:t>đối</a:t>
            </a:r>
            <a:r>
              <a:rPr lang="en-US" dirty="0" smtClean="0"/>
              <a:t> </a:t>
            </a:r>
            <a:r>
              <a:rPr lang="en-US" dirty="0" err="1" smtClean="0"/>
              <a:t>tượng</a:t>
            </a:r>
            <a:endParaRPr lang="en-US" dirty="0"/>
          </a:p>
        </p:txBody>
      </p:sp>
      <p:sp>
        <p:nvSpPr>
          <p:cNvPr id="3" name="Content Placeholder 2"/>
          <p:cNvSpPr>
            <a:spLocks noGrp="1"/>
          </p:cNvSpPr>
          <p:nvPr>
            <p:ph idx="1"/>
          </p:nvPr>
        </p:nvSpPr>
        <p:spPr>
          <a:xfrm>
            <a:off x="471814" y="1451975"/>
            <a:ext cx="8229600" cy="1295400"/>
          </a:xfrm>
        </p:spPr>
        <p:txBody>
          <a:bodyPr/>
          <a:lstStyle/>
          <a:p>
            <a:pPr marL="0" indent="0">
              <a:buNone/>
            </a:pPr>
            <a:r>
              <a:rPr lang="en-US" dirty="0" smtClean="0"/>
              <a:t>-</a:t>
            </a:r>
            <a:r>
              <a:rPr lang="en-US" dirty="0" smtClean="0">
                <a:solidFill>
                  <a:srgbClr val="FF0000"/>
                </a:solidFill>
              </a:rPr>
              <a:t> </a:t>
            </a:r>
            <a:r>
              <a:rPr lang="en-US" dirty="0" err="1" smtClean="0"/>
              <a:t>Tạo</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cho</a:t>
            </a:r>
            <a:r>
              <a:rPr lang="en-US" dirty="0" smtClean="0"/>
              <a:t> </a:t>
            </a:r>
            <a:r>
              <a:rPr lang="en-US" dirty="0" err="1" smtClean="0"/>
              <a:t>đối</a:t>
            </a:r>
            <a:r>
              <a:rPr lang="en-US" dirty="0" smtClean="0"/>
              <a:t> </a:t>
            </a:r>
            <a:r>
              <a:rPr lang="en-US" dirty="0" err="1" smtClean="0"/>
              <a:t>tượng</a:t>
            </a:r>
            <a:r>
              <a:rPr lang="en-US" dirty="0" smtClean="0"/>
              <a:t> </a:t>
            </a:r>
            <a:r>
              <a:rPr lang="en-US" dirty="0" err="1" smtClean="0"/>
              <a:t>bộc</a:t>
            </a:r>
            <a:r>
              <a:rPr lang="en-US" dirty="0" smtClean="0"/>
              <a:t> </a:t>
            </a:r>
            <a:r>
              <a:rPr lang="en-US" dirty="0" err="1" smtClean="0"/>
              <a:t>lộ</a:t>
            </a:r>
            <a:r>
              <a:rPr lang="en-US" dirty="0" smtClean="0"/>
              <a:t> </a:t>
            </a:r>
            <a:r>
              <a:rPr lang="en-US" dirty="0" err="1" smtClean="0"/>
              <a:t>để</a:t>
            </a:r>
            <a:r>
              <a:rPr lang="en-US" dirty="0" smtClean="0"/>
              <a:t> </a:t>
            </a:r>
            <a:r>
              <a:rPr lang="en-US" dirty="0" err="1" smtClean="0"/>
              <a:t>tránh</a:t>
            </a:r>
            <a:r>
              <a:rPr lang="en-US" dirty="0" smtClean="0"/>
              <a:t> </a:t>
            </a:r>
            <a:r>
              <a:rPr lang="en-US" dirty="0" err="1" smtClean="0"/>
              <a:t>hiểu</a:t>
            </a:r>
            <a:r>
              <a:rPr lang="en-US" dirty="0" smtClean="0"/>
              <a:t> </a:t>
            </a:r>
            <a:r>
              <a:rPr lang="en-US" dirty="0" err="1" smtClean="0"/>
              <a:t>lầm</a:t>
            </a:r>
            <a:r>
              <a:rPr lang="en-US" dirty="0" smtClean="0"/>
              <a:t>, </a:t>
            </a:r>
            <a:r>
              <a:rPr lang="en-US" dirty="0" err="1" smtClean="0"/>
              <a:t>gây</a:t>
            </a:r>
            <a:r>
              <a:rPr lang="en-US" dirty="0" smtClean="0"/>
              <a:t> </a:t>
            </a:r>
            <a:r>
              <a:rPr lang="en-US" dirty="0" err="1" smtClean="0"/>
              <a:t>oan</a:t>
            </a:r>
            <a:r>
              <a:rPr lang="en-US" dirty="0" smtClean="0"/>
              <a:t> </a:t>
            </a:r>
            <a:r>
              <a:rPr lang="en-US" dirty="0" err="1" smtClean="0"/>
              <a:t>ức</a:t>
            </a:r>
            <a:endParaRPr lang="en-US" dirty="0" smtClean="0"/>
          </a:p>
        </p:txBody>
      </p:sp>
      <p:sp>
        <p:nvSpPr>
          <p:cNvPr id="4" name="Content Placeholder 2"/>
          <p:cNvSpPr txBox="1">
            <a:spLocks/>
          </p:cNvSpPr>
          <p:nvPr/>
        </p:nvSpPr>
        <p:spPr>
          <a:xfrm>
            <a:off x="470770" y="2514600"/>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 </a:t>
            </a:r>
            <a:r>
              <a:rPr lang="en-US" dirty="0" err="1" smtClean="0"/>
              <a:t>Lắng</a:t>
            </a:r>
            <a:r>
              <a:rPr lang="en-US" dirty="0" smtClean="0"/>
              <a:t> </a:t>
            </a:r>
            <a:r>
              <a:rPr lang="en-US" dirty="0" err="1" smtClean="0"/>
              <a:t>nghe</a:t>
            </a:r>
            <a:r>
              <a:rPr lang="en-US" dirty="0" smtClean="0"/>
              <a:t> </a:t>
            </a:r>
            <a:r>
              <a:rPr lang="en-US" dirty="0" err="1" smtClean="0"/>
              <a:t>và</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không</a:t>
            </a:r>
            <a:r>
              <a:rPr lang="en-US" dirty="0" smtClean="0"/>
              <a:t> </a:t>
            </a:r>
            <a:r>
              <a:rPr lang="en-US" dirty="0" err="1" smtClean="0"/>
              <a:t>áp</a:t>
            </a:r>
            <a:r>
              <a:rPr lang="en-US" dirty="0" smtClean="0"/>
              <a:t> </a:t>
            </a:r>
            <a:r>
              <a:rPr lang="en-US" dirty="0" err="1" smtClean="0"/>
              <a:t>đặt</a:t>
            </a:r>
            <a:endParaRPr lang="en-US" dirty="0" smtClean="0"/>
          </a:p>
        </p:txBody>
      </p:sp>
      <p:sp>
        <p:nvSpPr>
          <p:cNvPr id="5" name="Content Placeholder 2"/>
          <p:cNvSpPr txBox="1">
            <a:spLocks/>
          </p:cNvSpPr>
          <p:nvPr/>
        </p:nvSpPr>
        <p:spPr>
          <a:xfrm>
            <a:off x="450937" y="3108021"/>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 </a:t>
            </a:r>
            <a:r>
              <a:rPr lang="en-US" dirty="0" err="1" smtClean="0"/>
              <a:t>Cẩn</a:t>
            </a:r>
            <a:r>
              <a:rPr lang="en-US" dirty="0" smtClean="0"/>
              <a:t> </a:t>
            </a:r>
            <a:r>
              <a:rPr lang="en-US" dirty="0" err="1" smtClean="0"/>
              <a:t>trọng</a:t>
            </a:r>
            <a:r>
              <a:rPr lang="en-US" dirty="0" smtClean="0"/>
              <a:t> </a:t>
            </a:r>
            <a:r>
              <a:rPr lang="en-US" dirty="0" err="1" smtClean="0"/>
              <a:t>trong</a:t>
            </a:r>
            <a:r>
              <a:rPr lang="en-US" dirty="0" smtClean="0"/>
              <a:t> </a:t>
            </a:r>
            <a:r>
              <a:rPr lang="en-US" dirty="0" err="1" smtClean="0"/>
              <a:t>ngôn</a:t>
            </a:r>
            <a:r>
              <a:rPr lang="en-US" dirty="0" smtClean="0"/>
              <a:t> </a:t>
            </a:r>
            <a:r>
              <a:rPr lang="en-US" dirty="0" err="1" smtClean="0"/>
              <a:t>ngữ</a:t>
            </a:r>
            <a:r>
              <a:rPr lang="en-US" dirty="0" smtClean="0"/>
              <a:t>: </a:t>
            </a:r>
            <a:r>
              <a:rPr lang="en-US" dirty="0" err="1" smtClean="0"/>
              <a:t>Không</a:t>
            </a:r>
            <a:r>
              <a:rPr lang="en-US" dirty="0" smtClean="0"/>
              <a:t> </a:t>
            </a:r>
            <a:r>
              <a:rPr lang="en-US" dirty="0" err="1" smtClean="0"/>
              <a:t>xúc</a:t>
            </a:r>
            <a:r>
              <a:rPr lang="en-US" dirty="0" smtClean="0"/>
              <a:t> </a:t>
            </a:r>
            <a:r>
              <a:rPr lang="en-US" dirty="0" err="1" smtClean="0"/>
              <a:t>phạm</a:t>
            </a:r>
            <a:r>
              <a:rPr lang="en-US" dirty="0" smtClean="0"/>
              <a:t>, </a:t>
            </a:r>
            <a:r>
              <a:rPr lang="en-US" dirty="0" err="1" smtClean="0"/>
              <a:t>không</a:t>
            </a:r>
            <a:r>
              <a:rPr lang="en-US" dirty="0" smtClean="0"/>
              <a:t> </a:t>
            </a:r>
            <a:r>
              <a:rPr lang="en-US" dirty="0" err="1" smtClean="0"/>
              <a:t>làm</a:t>
            </a:r>
            <a:r>
              <a:rPr lang="en-US" dirty="0" smtClean="0"/>
              <a:t> </a:t>
            </a:r>
            <a:r>
              <a:rPr lang="en-US" dirty="0" err="1" smtClean="0"/>
              <a:t>tổn</a:t>
            </a:r>
            <a:r>
              <a:rPr lang="en-US" dirty="0" smtClean="0"/>
              <a:t> </a:t>
            </a:r>
            <a:r>
              <a:rPr lang="en-US" dirty="0" err="1" smtClean="0"/>
              <a:t>thương</a:t>
            </a:r>
            <a:r>
              <a:rPr lang="en-US" dirty="0" smtClean="0"/>
              <a:t>…</a:t>
            </a:r>
          </a:p>
        </p:txBody>
      </p:sp>
      <p:sp>
        <p:nvSpPr>
          <p:cNvPr id="6" name="Content Placeholder 2"/>
          <p:cNvSpPr txBox="1">
            <a:spLocks/>
          </p:cNvSpPr>
          <p:nvPr/>
        </p:nvSpPr>
        <p:spPr>
          <a:xfrm>
            <a:off x="470770" y="4087660"/>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 </a:t>
            </a:r>
            <a:r>
              <a:rPr lang="en-US" dirty="0" err="1" smtClean="0"/>
              <a:t>Không</a:t>
            </a:r>
            <a:r>
              <a:rPr lang="en-US" dirty="0" smtClean="0"/>
              <a:t> </a:t>
            </a:r>
            <a:r>
              <a:rPr lang="en-US" dirty="0" err="1" smtClean="0"/>
              <a:t>phân</a:t>
            </a:r>
            <a:r>
              <a:rPr lang="en-US" dirty="0" smtClean="0"/>
              <a:t> </a:t>
            </a:r>
            <a:r>
              <a:rPr lang="en-US" dirty="0" err="1" smtClean="0"/>
              <a:t>biệt</a:t>
            </a:r>
            <a:r>
              <a:rPr lang="en-US" dirty="0" smtClean="0"/>
              <a:t> </a:t>
            </a:r>
            <a:r>
              <a:rPr lang="en-US" dirty="0" err="1" smtClean="0"/>
              <a:t>đối</a:t>
            </a:r>
            <a:r>
              <a:rPr lang="en-US" dirty="0" smtClean="0"/>
              <a:t> </a:t>
            </a:r>
            <a:r>
              <a:rPr lang="en-US" dirty="0" err="1" smtClean="0"/>
              <a:t>xử</a:t>
            </a:r>
            <a:endParaRPr lang="en-US" dirty="0" smtClean="0"/>
          </a:p>
        </p:txBody>
      </p:sp>
      <p:sp>
        <p:nvSpPr>
          <p:cNvPr id="7" name="Content Placeholder 2"/>
          <p:cNvSpPr txBox="1">
            <a:spLocks/>
          </p:cNvSpPr>
          <p:nvPr/>
        </p:nvSpPr>
        <p:spPr>
          <a:xfrm>
            <a:off x="517742" y="4572000"/>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 </a:t>
            </a:r>
            <a:r>
              <a:rPr lang="en-US" dirty="0" err="1" smtClean="0"/>
              <a:t>Giải</a:t>
            </a:r>
            <a:r>
              <a:rPr lang="en-US" dirty="0" smtClean="0"/>
              <a:t> </a:t>
            </a:r>
            <a:r>
              <a:rPr lang="en-US" dirty="0" err="1" smtClean="0"/>
              <a:t>thích</a:t>
            </a:r>
            <a:r>
              <a:rPr lang="en-US" dirty="0" smtClean="0"/>
              <a:t> </a:t>
            </a:r>
            <a:r>
              <a:rPr lang="en-US" dirty="0" err="1" smtClean="0"/>
              <a:t>giải</a:t>
            </a:r>
            <a:r>
              <a:rPr lang="en-US" dirty="0" smtClean="0"/>
              <a:t> </a:t>
            </a:r>
            <a:r>
              <a:rPr lang="en-US" dirty="0" err="1" smtClean="0"/>
              <a:t>đáp</a:t>
            </a:r>
            <a:r>
              <a:rPr lang="en-US" dirty="0" smtClean="0"/>
              <a:t> </a:t>
            </a:r>
            <a:r>
              <a:rPr lang="en-US" dirty="0" err="1" smtClean="0"/>
              <a:t>thắc</a:t>
            </a:r>
            <a:r>
              <a:rPr lang="en-US" dirty="0" smtClean="0"/>
              <a:t> </a:t>
            </a:r>
            <a:r>
              <a:rPr lang="en-US" dirty="0" err="1" smtClean="0"/>
              <a:t>mắc</a:t>
            </a:r>
            <a:r>
              <a:rPr lang="en-US" dirty="0" smtClean="0"/>
              <a:t> </a:t>
            </a:r>
            <a:r>
              <a:rPr lang="en-US" dirty="0" err="1" smtClean="0"/>
              <a:t>kịp</a:t>
            </a:r>
            <a:r>
              <a:rPr lang="en-US" dirty="0" smtClean="0"/>
              <a:t> </a:t>
            </a:r>
            <a:r>
              <a:rPr lang="en-US" dirty="0" err="1" smtClean="0"/>
              <a:t>thời</a:t>
            </a:r>
            <a:endParaRPr lang="en-US" dirty="0" smtClean="0"/>
          </a:p>
        </p:txBody>
      </p:sp>
      <p:sp>
        <p:nvSpPr>
          <p:cNvPr id="8" name="Content Placeholder 2"/>
          <p:cNvSpPr txBox="1">
            <a:spLocks/>
          </p:cNvSpPr>
          <p:nvPr/>
        </p:nvSpPr>
        <p:spPr>
          <a:xfrm>
            <a:off x="554277" y="5105400"/>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 </a:t>
            </a:r>
            <a:r>
              <a:rPr lang="en-US" dirty="0" err="1" smtClean="0"/>
              <a:t>Xin</a:t>
            </a:r>
            <a:r>
              <a:rPr lang="en-US" dirty="0" smtClean="0"/>
              <a:t> </a:t>
            </a:r>
            <a:r>
              <a:rPr lang="en-US" dirty="0" err="1" smtClean="0"/>
              <a:t>lỗi</a:t>
            </a:r>
            <a:r>
              <a:rPr lang="en-US" dirty="0" smtClean="0"/>
              <a:t> </a:t>
            </a:r>
            <a:r>
              <a:rPr lang="en-US" dirty="0" err="1" smtClean="0"/>
              <a:t>khi</a:t>
            </a:r>
            <a:r>
              <a:rPr lang="en-US" dirty="0" smtClean="0"/>
              <a:t> </a:t>
            </a:r>
            <a:r>
              <a:rPr lang="en-US" dirty="0" err="1" smtClean="0"/>
              <a:t>có</a:t>
            </a:r>
            <a:r>
              <a:rPr lang="en-US" dirty="0" smtClean="0"/>
              <a:t> </a:t>
            </a:r>
            <a:r>
              <a:rPr lang="en-US" dirty="0" err="1" smtClean="0"/>
              <a:t>sai</a:t>
            </a:r>
            <a:r>
              <a:rPr lang="en-US" dirty="0" smtClean="0"/>
              <a:t> </a:t>
            </a:r>
            <a:r>
              <a:rPr lang="en-US" dirty="0" err="1" smtClean="0"/>
              <a:t>sót</a:t>
            </a:r>
            <a:r>
              <a:rPr lang="en-US" dirty="0" smtClean="0"/>
              <a:t> </a:t>
            </a:r>
            <a:r>
              <a:rPr lang="en-US" dirty="0" err="1" smtClean="0"/>
              <a:t>hoặc</a:t>
            </a:r>
            <a:r>
              <a:rPr lang="en-US" dirty="0" smtClean="0"/>
              <a:t> </a:t>
            </a:r>
            <a:r>
              <a:rPr lang="en-US" dirty="0" err="1" smtClean="0"/>
              <a:t>ngay</a:t>
            </a:r>
            <a:r>
              <a:rPr lang="en-US" dirty="0" smtClean="0"/>
              <a:t> </a:t>
            </a:r>
            <a:r>
              <a:rPr lang="en-US" dirty="0" err="1" smtClean="0"/>
              <a:t>cả</a:t>
            </a:r>
            <a:r>
              <a:rPr lang="en-US" dirty="0" smtClean="0"/>
              <a:t> </a:t>
            </a:r>
            <a:r>
              <a:rPr lang="en-US" dirty="0" err="1" smtClean="0"/>
              <a:t>khi</a:t>
            </a:r>
            <a:r>
              <a:rPr lang="en-US" dirty="0" smtClean="0"/>
              <a:t> </a:t>
            </a:r>
            <a:r>
              <a:rPr lang="en-US" dirty="0" err="1" smtClean="0"/>
              <a:t>không</a:t>
            </a:r>
            <a:r>
              <a:rPr lang="en-US" dirty="0" smtClean="0"/>
              <a:t> </a:t>
            </a:r>
            <a:r>
              <a:rPr lang="en-US" dirty="0" err="1" smtClean="0"/>
              <a:t>có</a:t>
            </a:r>
            <a:r>
              <a:rPr lang="en-US" dirty="0" smtClean="0"/>
              <a:t> </a:t>
            </a:r>
            <a:r>
              <a:rPr lang="en-US" dirty="0" err="1" smtClean="0"/>
              <a:t>sai</a:t>
            </a:r>
            <a:r>
              <a:rPr lang="en-US" dirty="0" smtClean="0"/>
              <a:t> </a:t>
            </a:r>
            <a:r>
              <a:rPr lang="en-US" dirty="0" err="1" smtClean="0"/>
              <a:t>sót</a:t>
            </a:r>
            <a:endParaRPr lang="en-US" dirty="0" smtClean="0"/>
          </a:p>
        </p:txBody>
      </p:sp>
    </p:spTree>
    <p:extLst>
      <p:ext uri="{BB962C8B-B14F-4D97-AF65-F5344CB8AC3E}">
        <p14:creationId xmlns:p14="http://schemas.microsoft.com/office/powerpoint/2010/main" xmlns="" val="346288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1)">
                                      <p:cBhvr>
                                        <p:cTn id="3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dirty="0" smtClean="0">
                <a:solidFill>
                  <a:srgbClr val="FF0000"/>
                </a:solidFill>
              </a:rPr>
              <a:t>3. </a:t>
            </a:r>
            <a:r>
              <a:rPr lang="en-US" dirty="0" err="1" smtClean="0">
                <a:solidFill>
                  <a:srgbClr val="FF0000"/>
                </a:solidFill>
              </a:rPr>
              <a:t>Bày</a:t>
            </a:r>
            <a:r>
              <a:rPr lang="en-US" dirty="0" smtClean="0">
                <a:solidFill>
                  <a:srgbClr val="FF0000"/>
                </a:solidFill>
              </a:rPr>
              <a:t> </a:t>
            </a:r>
            <a:r>
              <a:rPr lang="en-US" dirty="0" err="1" smtClean="0">
                <a:solidFill>
                  <a:srgbClr val="FF0000"/>
                </a:solidFill>
              </a:rPr>
              <a:t>tỏ</a:t>
            </a:r>
            <a:r>
              <a:rPr lang="en-US" dirty="0" smtClean="0">
                <a:solidFill>
                  <a:srgbClr val="FF0000"/>
                </a:solidFill>
              </a:rPr>
              <a:t> </a:t>
            </a:r>
            <a:r>
              <a:rPr lang="en-US" dirty="0" err="1" smtClean="0">
                <a:solidFill>
                  <a:srgbClr val="FF0000"/>
                </a:solidFill>
              </a:rPr>
              <a:t>thiện</a:t>
            </a:r>
            <a:r>
              <a:rPr lang="en-US" dirty="0" smtClean="0">
                <a:solidFill>
                  <a:srgbClr val="FF0000"/>
                </a:solidFill>
              </a:rPr>
              <a:t> </a:t>
            </a:r>
            <a:r>
              <a:rPr lang="en-US" dirty="0" err="1" smtClean="0">
                <a:solidFill>
                  <a:srgbClr val="FF0000"/>
                </a:solidFill>
              </a:rPr>
              <a:t>chí</a:t>
            </a:r>
            <a:r>
              <a:rPr lang="en-US" dirty="0" smtClean="0">
                <a:solidFill>
                  <a:srgbClr val="FF0000"/>
                </a:solidFill>
              </a:rPr>
              <a:t> </a:t>
            </a:r>
            <a:r>
              <a:rPr lang="en-US" dirty="0" err="1" smtClean="0">
                <a:solidFill>
                  <a:srgbClr val="FF0000"/>
                </a:solidFill>
              </a:rPr>
              <a:t>với</a:t>
            </a:r>
            <a:r>
              <a:rPr lang="en-US" dirty="0" smtClean="0">
                <a:solidFill>
                  <a:srgbClr val="FF0000"/>
                </a:solidFill>
              </a:rPr>
              <a:t> </a:t>
            </a:r>
            <a:r>
              <a:rPr lang="en-US" dirty="0" err="1" smtClean="0">
                <a:solidFill>
                  <a:srgbClr val="FF0000"/>
                </a:solidFill>
              </a:rPr>
              <a:t>các</a:t>
            </a:r>
            <a:r>
              <a:rPr lang="en-US" dirty="0" smtClean="0">
                <a:solidFill>
                  <a:srgbClr val="FF0000"/>
                </a:solidFill>
              </a:rPr>
              <a:t> </a:t>
            </a:r>
            <a:r>
              <a:rPr lang="en-US" dirty="0" err="1" smtClean="0">
                <a:solidFill>
                  <a:srgbClr val="FF0000"/>
                </a:solidFill>
              </a:rPr>
              <a:t>đối</a:t>
            </a:r>
            <a:r>
              <a:rPr lang="en-US" dirty="0" smtClean="0">
                <a:solidFill>
                  <a:srgbClr val="FF0000"/>
                </a:solidFill>
              </a:rPr>
              <a:t> </a:t>
            </a:r>
            <a:r>
              <a:rPr lang="en-US" dirty="0" err="1" smtClean="0">
                <a:solidFill>
                  <a:srgbClr val="FF0000"/>
                </a:solidFill>
              </a:rPr>
              <a:t>tượng</a:t>
            </a:r>
            <a:endParaRPr lang="en-US" dirty="0" smtClean="0">
              <a:solidFill>
                <a:srgbClr val="FF0000"/>
              </a:solidFill>
            </a:endParaRPr>
          </a:p>
        </p:txBody>
      </p:sp>
      <p:sp>
        <p:nvSpPr>
          <p:cNvPr id="4" name="Title 1"/>
          <p:cNvSpPr txBox="1">
            <a:spLocks/>
          </p:cNvSpPr>
          <p:nvPr/>
        </p:nvSpPr>
        <p:spPr>
          <a:xfrm>
            <a:off x="533400" y="1447800"/>
            <a:ext cx="8229600" cy="5486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Tx/>
              <a:buChar char="-"/>
            </a:pPr>
            <a:r>
              <a:rPr lang="en-US" dirty="0" err="1" smtClean="0"/>
              <a:t>Suy</a:t>
            </a:r>
            <a:r>
              <a:rPr lang="en-US" dirty="0" smtClean="0"/>
              <a:t> </a:t>
            </a:r>
            <a:r>
              <a:rPr lang="en-US" dirty="0" err="1" smtClean="0"/>
              <a:t>nghĩ</a:t>
            </a:r>
            <a:r>
              <a:rPr lang="en-US" dirty="0" smtClean="0"/>
              <a:t> </a:t>
            </a:r>
            <a:r>
              <a:rPr lang="en-US" dirty="0" err="1" smtClean="0"/>
              <a:t>tích</a:t>
            </a:r>
            <a:r>
              <a:rPr lang="en-US" dirty="0" smtClean="0"/>
              <a:t> </a:t>
            </a:r>
            <a:r>
              <a:rPr lang="en-US" dirty="0" err="1" smtClean="0"/>
              <a:t>cực</a:t>
            </a:r>
            <a:r>
              <a:rPr lang="en-US" dirty="0" smtClean="0"/>
              <a:t> </a:t>
            </a:r>
            <a:r>
              <a:rPr lang="en-US" dirty="0" err="1" smtClean="0"/>
              <a:t>về</a:t>
            </a:r>
            <a:r>
              <a:rPr lang="en-US" dirty="0" smtClean="0"/>
              <a:t> </a:t>
            </a:r>
            <a:r>
              <a:rPr lang="en-US" dirty="0" err="1" smtClean="0"/>
              <a:t>đối</a:t>
            </a:r>
            <a:r>
              <a:rPr lang="en-US" dirty="0" smtClean="0"/>
              <a:t> </a:t>
            </a:r>
            <a:r>
              <a:rPr lang="en-US" dirty="0" err="1" smtClean="0"/>
              <a:t>tượng</a:t>
            </a:r>
            <a:endParaRPr lang="en-US" dirty="0" smtClean="0"/>
          </a:p>
          <a:p>
            <a:pPr marL="571500" indent="-571500" algn="l">
              <a:buFontTx/>
              <a:buChar char="-"/>
            </a:pPr>
            <a:r>
              <a:rPr lang="en-US" dirty="0" err="1" smtClean="0"/>
              <a:t>Phát</a:t>
            </a:r>
            <a:r>
              <a:rPr lang="en-US" dirty="0" smtClean="0"/>
              <a:t> </a:t>
            </a:r>
            <a:r>
              <a:rPr lang="en-US" dirty="0" err="1" smtClean="0"/>
              <a:t>huy</a:t>
            </a:r>
            <a:r>
              <a:rPr lang="en-US" dirty="0" smtClean="0"/>
              <a:t> </a:t>
            </a:r>
            <a:r>
              <a:rPr lang="en-US" dirty="0" err="1" smtClean="0"/>
              <a:t>thế</a:t>
            </a:r>
            <a:r>
              <a:rPr lang="en-US" dirty="0" smtClean="0"/>
              <a:t> </a:t>
            </a:r>
            <a:r>
              <a:rPr lang="en-US" dirty="0" err="1" smtClean="0"/>
              <a:t>mạnh</a:t>
            </a:r>
            <a:r>
              <a:rPr lang="en-US" dirty="0" smtClean="0"/>
              <a:t>, </a:t>
            </a:r>
            <a:r>
              <a:rPr lang="en-US" dirty="0" err="1" smtClean="0"/>
              <a:t>chấp</a:t>
            </a:r>
            <a:r>
              <a:rPr lang="en-US" dirty="0" smtClean="0"/>
              <a:t> </a:t>
            </a:r>
            <a:r>
              <a:rPr lang="en-US" dirty="0" err="1" smtClean="0"/>
              <a:t>nhận</a:t>
            </a:r>
            <a:r>
              <a:rPr lang="en-US" dirty="0" smtClean="0"/>
              <a:t> </a:t>
            </a:r>
            <a:r>
              <a:rPr lang="en-US" dirty="0" err="1" smtClean="0"/>
              <a:t>hạn</a:t>
            </a:r>
            <a:r>
              <a:rPr lang="en-US" dirty="0" smtClean="0"/>
              <a:t> </a:t>
            </a:r>
            <a:r>
              <a:rPr lang="en-US" dirty="0" err="1" smtClean="0"/>
              <a:t>chế</a:t>
            </a:r>
            <a:r>
              <a:rPr lang="en-US" dirty="0" smtClean="0"/>
              <a:t>, </a:t>
            </a:r>
            <a:r>
              <a:rPr lang="en-US" dirty="0" err="1" smtClean="0"/>
              <a:t>không</a:t>
            </a:r>
            <a:r>
              <a:rPr lang="en-US" dirty="0" smtClean="0"/>
              <a:t> </a:t>
            </a:r>
            <a:r>
              <a:rPr lang="en-US" dirty="0" err="1" smtClean="0"/>
              <a:t>định</a:t>
            </a:r>
            <a:r>
              <a:rPr lang="en-US" dirty="0" smtClean="0"/>
              <a:t> </a:t>
            </a:r>
            <a:r>
              <a:rPr lang="en-US" dirty="0" err="1" smtClean="0"/>
              <a:t>kiến</a:t>
            </a:r>
            <a:endParaRPr lang="en-US" dirty="0" smtClean="0"/>
          </a:p>
          <a:p>
            <a:pPr marL="571500" indent="-571500" algn="l">
              <a:buFontTx/>
              <a:buChar char="-"/>
            </a:pPr>
            <a:r>
              <a:rPr lang="en-US" dirty="0" err="1" smtClean="0"/>
              <a:t>Thái</a:t>
            </a:r>
            <a:r>
              <a:rPr lang="en-US" dirty="0" smtClean="0"/>
              <a:t> </a:t>
            </a:r>
            <a:r>
              <a:rPr lang="en-US" dirty="0" err="1" smtClean="0"/>
              <a:t>độ</a:t>
            </a:r>
            <a:r>
              <a:rPr lang="en-US" dirty="0" smtClean="0"/>
              <a:t> </a:t>
            </a:r>
            <a:r>
              <a:rPr lang="en-US" dirty="0" err="1" smtClean="0"/>
              <a:t>cởi</a:t>
            </a:r>
            <a:r>
              <a:rPr lang="en-US" dirty="0" smtClean="0"/>
              <a:t> </a:t>
            </a:r>
            <a:r>
              <a:rPr lang="en-US" dirty="0" err="1" smtClean="0"/>
              <a:t>mở</a:t>
            </a:r>
            <a:r>
              <a:rPr lang="en-US" dirty="0" smtClean="0"/>
              <a:t>, </a:t>
            </a:r>
            <a:r>
              <a:rPr lang="en-US" dirty="0" err="1" smtClean="0"/>
              <a:t>chân</a:t>
            </a:r>
            <a:r>
              <a:rPr lang="en-US" dirty="0" smtClean="0"/>
              <a:t> </a:t>
            </a:r>
            <a:r>
              <a:rPr lang="en-US" dirty="0" err="1" smtClean="0"/>
              <a:t>thành</a:t>
            </a:r>
            <a:r>
              <a:rPr lang="en-US" dirty="0" smtClean="0"/>
              <a:t> </a:t>
            </a:r>
            <a:r>
              <a:rPr lang="en-US" dirty="0" err="1" smtClean="0"/>
              <a:t>và</a:t>
            </a:r>
            <a:r>
              <a:rPr lang="en-US" dirty="0" smtClean="0"/>
              <a:t> tin </a:t>
            </a:r>
            <a:r>
              <a:rPr lang="en-US" dirty="0" err="1" smtClean="0"/>
              <a:t>tưởng</a:t>
            </a:r>
            <a:r>
              <a:rPr lang="en-US" dirty="0" smtClean="0"/>
              <a:t>, </a:t>
            </a:r>
            <a:r>
              <a:rPr lang="en-US" dirty="0" err="1" smtClean="0"/>
              <a:t>không</a:t>
            </a:r>
            <a:r>
              <a:rPr lang="en-US" dirty="0" smtClean="0"/>
              <a:t> </a:t>
            </a:r>
            <a:r>
              <a:rPr lang="en-US" dirty="0" err="1" smtClean="0"/>
              <a:t>đánh</a:t>
            </a:r>
            <a:r>
              <a:rPr lang="en-US" dirty="0" smtClean="0"/>
              <a:t> </a:t>
            </a:r>
            <a:r>
              <a:rPr lang="en-US" dirty="0" err="1" smtClean="0"/>
              <a:t>đố</a:t>
            </a:r>
            <a:r>
              <a:rPr lang="en-US" dirty="0" smtClean="0"/>
              <a:t>, </a:t>
            </a:r>
            <a:r>
              <a:rPr lang="en-US" dirty="0" err="1" smtClean="0"/>
              <a:t>hù</a:t>
            </a:r>
            <a:r>
              <a:rPr lang="en-US" dirty="0" smtClean="0"/>
              <a:t> </a:t>
            </a:r>
            <a:r>
              <a:rPr lang="en-US" dirty="0" err="1" smtClean="0"/>
              <a:t>họa</a:t>
            </a:r>
            <a:endParaRPr lang="en-US" dirty="0" smtClean="0"/>
          </a:p>
          <a:p>
            <a:pPr marL="571500" indent="-571500" algn="l">
              <a:buFontTx/>
              <a:buChar char="-"/>
            </a:pPr>
            <a:r>
              <a:rPr lang="en-US" dirty="0" err="1" smtClean="0"/>
              <a:t>Tận</a:t>
            </a:r>
            <a:r>
              <a:rPr lang="en-US" dirty="0" smtClean="0"/>
              <a:t> </a:t>
            </a:r>
            <a:r>
              <a:rPr lang="en-US" dirty="0" err="1" smtClean="0"/>
              <a:t>tụy</a:t>
            </a:r>
            <a:r>
              <a:rPr lang="en-US" dirty="0" smtClean="0"/>
              <a:t>, </a:t>
            </a:r>
            <a:r>
              <a:rPr lang="en-US" dirty="0" err="1" smtClean="0"/>
              <a:t>dốc</a:t>
            </a:r>
            <a:r>
              <a:rPr lang="en-US" dirty="0" smtClean="0"/>
              <a:t> </a:t>
            </a:r>
            <a:r>
              <a:rPr lang="en-US" dirty="0" err="1" smtClean="0"/>
              <a:t>lòng</a:t>
            </a:r>
            <a:r>
              <a:rPr lang="en-US" dirty="0" smtClean="0"/>
              <a:t>, </a:t>
            </a:r>
            <a:r>
              <a:rPr lang="en-US" dirty="0" err="1" smtClean="0"/>
              <a:t>dốc</a:t>
            </a:r>
            <a:r>
              <a:rPr lang="en-US" dirty="0" smtClean="0"/>
              <a:t> </a:t>
            </a:r>
            <a:r>
              <a:rPr lang="en-US" dirty="0" err="1" smtClean="0"/>
              <a:t>sức</a:t>
            </a:r>
            <a:r>
              <a:rPr lang="en-US" dirty="0" smtClean="0"/>
              <a:t> </a:t>
            </a:r>
            <a:r>
              <a:rPr lang="en-US" dirty="0" err="1" smtClean="0"/>
              <a:t>giải</a:t>
            </a:r>
            <a:r>
              <a:rPr lang="en-US" dirty="0" smtClean="0"/>
              <a:t> </a:t>
            </a:r>
            <a:r>
              <a:rPr lang="en-US" dirty="0" err="1" smtClean="0"/>
              <a:t>quyết</a:t>
            </a:r>
            <a:endParaRPr lang="en-US" dirty="0" smtClean="0"/>
          </a:p>
          <a:p>
            <a:pPr marL="571500" indent="-571500" algn="l">
              <a:buFontTx/>
              <a:buChar char="-"/>
            </a:pPr>
            <a:r>
              <a:rPr lang="en-US" dirty="0" err="1" smtClean="0"/>
              <a:t>Vì</a:t>
            </a:r>
            <a:r>
              <a:rPr lang="en-US" dirty="0" smtClean="0"/>
              <a:t> </a:t>
            </a:r>
            <a:r>
              <a:rPr lang="en-US" dirty="0" err="1" smtClean="0"/>
              <a:t>lợi</a:t>
            </a:r>
            <a:r>
              <a:rPr lang="en-US" dirty="0" smtClean="0"/>
              <a:t> </a:t>
            </a:r>
            <a:r>
              <a:rPr lang="en-US" dirty="0" err="1" smtClean="0"/>
              <a:t>ích</a:t>
            </a:r>
            <a:r>
              <a:rPr lang="en-US" dirty="0" smtClean="0"/>
              <a:t> </a:t>
            </a:r>
            <a:r>
              <a:rPr lang="en-US" dirty="0" err="1" smtClean="0"/>
              <a:t>chung</a:t>
            </a:r>
            <a:r>
              <a:rPr lang="en-US" dirty="0" smtClean="0"/>
              <a:t>, </a:t>
            </a:r>
            <a:r>
              <a:rPr lang="en-US" dirty="0" err="1" smtClean="0"/>
              <a:t>gạt</a:t>
            </a:r>
            <a:r>
              <a:rPr lang="en-US" dirty="0" smtClean="0"/>
              <a:t> </a:t>
            </a:r>
            <a:r>
              <a:rPr lang="en-US" dirty="0" err="1" smtClean="0"/>
              <a:t>bỏ</a:t>
            </a:r>
            <a:r>
              <a:rPr lang="en-US" dirty="0" smtClean="0"/>
              <a:t> </a:t>
            </a:r>
            <a:r>
              <a:rPr lang="en-US" dirty="0" err="1" smtClean="0"/>
              <a:t>tự</a:t>
            </a:r>
            <a:r>
              <a:rPr lang="en-US" dirty="0" smtClean="0"/>
              <a:t> </a:t>
            </a:r>
            <a:r>
              <a:rPr lang="en-US" dirty="0" err="1" smtClean="0"/>
              <a:t>ái</a:t>
            </a:r>
            <a:r>
              <a:rPr lang="en-US" dirty="0" smtClean="0"/>
              <a:t> </a:t>
            </a:r>
            <a:r>
              <a:rPr lang="en-US" dirty="0" err="1" smtClean="0"/>
              <a:t>cá</a:t>
            </a:r>
            <a:r>
              <a:rPr lang="en-US" dirty="0" smtClean="0"/>
              <a:t> </a:t>
            </a:r>
            <a:r>
              <a:rPr lang="en-US" dirty="0" err="1" smtClean="0"/>
              <a:t>nhân</a:t>
            </a:r>
            <a:endParaRPr lang="en-US" dirty="0" smtClean="0"/>
          </a:p>
          <a:p>
            <a:pPr marL="571500" indent="-571500" algn="l">
              <a:buFontTx/>
              <a:buChar char="-"/>
            </a:pPr>
            <a:r>
              <a:rPr lang="en-US" dirty="0" err="1" smtClean="0"/>
              <a:t>Tìm</a:t>
            </a:r>
            <a:r>
              <a:rPr lang="en-US" dirty="0" smtClean="0"/>
              <a:t> </a:t>
            </a:r>
            <a:r>
              <a:rPr lang="en-US" dirty="0" err="1" smtClean="0"/>
              <a:t>cách</a:t>
            </a:r>
            <a:r>
              <a:rPr lang="en-US" dirty="0" smtClean="0"/>
              <a:t> </a:t>
            </a:r>
            <a:r>
              <a:rPr lang="en-US" dirty="0" err="1" smtClean="0"/>
              <a:t>giải</a:t>
            </a:r>
            <a:r>
              <a:rPr lang="en-US" dirty="0" smtClean="0"/>
              <a:t> </a:t>
            </a:r>
            <a:r>
              <a:rPr lang="en-US" dirty="0" err="1" smtClean="0"/>
              <a:t>quyết</a:t>
            </a:r>
            <a:r>
              <a:rPr lang="en-US" dirty="0" smtClean="0"/>
              <a:t> </a:t>
            </a:r>
            <a:r>
              <a:rPr lang="en-US" dirty="0" err="1" smtClean="0"/>
              <a:t>tối</a:t>
            </a:r>
            <a:r>
              <a:rPr lang="en-US" dirty="0" smtClean="0"/>
              <a:t> </a:t>
            </a:r>
            <a:r>
              <a:rPr lang="en-US" dirty="0" err="1" smtClean="0"/>
              <a:t>ưu</a:t>
            </a:r>
            <a:endParaRPr lang="en-US" dirty="0" smtClean="0"/>
          </a:p>
          <a:p>
            <a:pPr marL="571500" indent="-571500" algn="l">
              <a:buFontTx/>
              <a:buChar char="-"/>
            </a:pPr>
            <a:endParaRPr lang="en-US" dirty="0" smtClean="0"/>
          </a:p>
        </p:txBody>
      </p:sp>
    </p:spTree>
    <p:extLst>
      <p:ext uri="{BB962C8B-B14F-4D97-AF65-F5344CB8AC3E}">
        <p14:creationId xmlns:p14="http://schemas.microsoft.com/office/powerpoint/2010/main" xmlns="" val="326533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p:nvPr>
        </p:nvSpPr>
        <p:spPr/>
        <p:txBody>
          <a:bodyPr>
            <a:normAutofit/>
          </a:bodyPr>
          <a:lstStyle/>
          <a:p>
            <a:pPr algn="l" eaLnBrk="1" hangingPunct="1"/>
            <a:r>
              <a:rPr lang="en-US" dirty="0" smtClean="0">
                <a:solidFill>
                  <a:srgbClr val="FF0000"/>
                </a:solidFill>
              </a:rPr>
              <a:t>4. </a:t>
            </a:r>
            <a:r>
              <a:rPr lang="en-US" dirty="0" err="1" smtClean="0">
                <a:solidFill>
                  <a:srgbClr val="FF0000"/>
                </a:solidFill>
              </a:rPr>
              <a:t>Đồng</a:t>
            </a:r>
            <a:r>
              <a:rPr lang="en-US" dirty="0" smtClean="0">
                <a:solidFill>
                  <a:srgbClr val="FF0000"/>
                </a:solidFill>
              </a:rPr>
              <a:t> </a:t>
            </a:r>
            <a:r>
              <a:rPr lang="en-US" dirty="0" err="1" smtClean="0">
                <a:solidFill>
                  <a:srgbClr val="FF0000"/>
                </a:solidFill>
              </a:rPr>
              <a:t>cảm</a:t>
            </a:r>
            <a:r>
              <a:rPr lang="en-US" dirty="0" smtClean="0">
                <a:solidFill>
                  <a:srgbClr val="FF0000"/>
                </a:solidFill>
              </a:rPr>
              <a:t> </a:t>
            </a:r>
            <a:r>
              <a:rPr lang="en-US" dirty="0" err="1" smtClean="0">
                <a:solidFill>
                  <a:srgbClr val="FF0000"/>
                </a:solidFill>
              </a:rPr>
              <a:t>với</a:t>
            </a:r>
            <a:r>
              <a:rPr lang="en-US" dirty="0" smtClean="0">
                <a:solidFill>
                  <a:srgbClr val="FF0000"/>
                </a:solidFill>
              </a:rPr>
              <a:t> </a:t>
            </a:r>
            <a:r>
              <a:rPr lang="en-US" dirty="0" err="1" smtClean="0">
                <a:solidFill>
                  <a:srgbClr val="FF0000"/>
                </a:solidFill>
              </a:rPr>
              <a:t>các</a:t>
            </a:r>
            <a:r>
              <a:rPr lang="en-US" dirty="0" smtClean="0">
                <a:solidFill>
                  <a:srgbClr val="FF0000"/>
                </a:solidFill>
              </a:rPr>
              <a:t> </a:t>
            </a:r>
            <a:r>
              <a:rPr lang="en-US" dirty="0" err="1" smtClean="0">
                <a:solidFill>
                  <a:srgbClr val="FF0000"/>
                </a:solidFill>
              </a:rPr>
              <a:t>đối</a:t>
            </a:r>
            <a:r>
              <a:rPr lang="en-US" dirty="0" smtClean="0">
                <a:solidFill>
                  <a:srgbClr val="FF0000"/>
                </a:solidFill>
              </a:rPr>
              <a:t> </a:t>
            </a:r>
            <a:r>
              <a:rPr lang="en-US" dirty="0" err="1" smtClean="0">
                <a:solidFill>
                  <a:srgbClr val="FF0000"/>
                </a:solidFill>
              </a:rPr>
              <a:t>tượng</a:t>
            </a:r>
            <a:endParaRPr lang="en-US" dirty="0" smtClean="0">
              <a:solidFill>
                <a:srgbClr val="FF0000"/>
              </a:solidFill>
            </a:endParaRPr>
          </a:p>
        </p:txBody>
      </p:sp>
      <p:sp>
        <p:nvSpPr>
          <p:cNvPr id="18437" name="Footer Placeholder 2"/>
          <p:cNvSpPr>
            <a:spLocks noGrp="1"/>
          </p:cNvSpPr>
          <p:nvPr>
            <p:ph type="ftr" sz="quarter" idx="11"/>
          </p:nvPr>
        </p:nvSpPr>
        <p:spPr bwMode="auto">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a:t>www.themegallery.com</a:t>
            </a:r>
          </a:p>
        </p:txBody>
      </p:sp>
      <p:sp>
        <p:nvSpPr>
          <p:cNvPr id="1843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82FD95B-75B3-44C9-A833-E8A0815ACB77}" type="slidenum">
              <a:rPr lang="en-US" smtClean="0"/>
              <a:pPr/>
              <a:t>9</a:t>
            </a:fld>
            <a:endParaRPr lang="en-US" smtClean="0"/>
          </a:p>
        </p:txBody>
      </p:sp>
      <p:sp>
        <p:nvSpPr>
          <p:cNvPr id="18436" name="Content Placeholder 22"/>
          <p:cNvSpPr>
            <a:spLocks noGrp="1"/>
          </p:cNvSpPr>
          <p:nvPr>
            <p:ph sz="quarter" idx="4294967295"/>
          </p:nvPr>
        </p:nvSpPr>
        <p:spPr>
          <a:xfrm>
            <a:off x="304800" y="1600200"/>
            <a:ext cx="8839200" cy="4525963"/>
          </a:xfrm>
        </p:spPr>
        <p:txBody>
          <a:bodyPr>
            <a:normAutofit/>
          </a:bodyPr>
          <a:lstStyle/>
          <a:p>
            <a:pPr eaLnBrk="1" hangingPunct="1">
              <a:buFontTx/>
              <a:buChar char="-"/>
            </a:pPr>
            <a:r>
              <a:rPr lang="en-US" dirty="0" err="1" smtClean="0"/>
              <a:t>Đặt</a:t>
            </a:r>
            <a:r>
              <a:rPr lang="en-US" dirty="0" smtClean="0"/>
              <a:t> </a:t>
            </a:r>
            <a:r>
              <a:rPr lang="en-US" dirty="0" err="1" smtClean="0"/>
              <a:t>mình</a:t>
            </a:r>
            <a:r>
              <a:rPr lang="en-US" dirty="0" smtClean="0"/>
              <a:t> </a:t>
            </a:r>
            <a:r>
              <a:rPr lang="en-US" dirty="0" err="1" smtClean="0"/>
              <a:t>vào</a:t>
            </a:r>
            <a:r>
              <a:rPr lang="en-US" dirty="0" smtClean="0"/>
              <a:t> </a:t>
            </a:r>
            <a:r>
              <a:rPr lang="en-US" dirty="0" err="1" smtClean="0"/>
              <a:t>vị</a:t>
            </a:r>
            <a:r>
              <a:rPr lang="en-US" dirty="0" smtClean="0"/>
              <a:t> </a:t>
            </a:r>
            <a:r>
              <a:rPr lang="en-US" dirty="0" err="1" smtClean="0"/>
              <a:t>trí</a:t>
            </a:r>
            <a:r>
              <a:rPr lang="en-US" dirty="0" smtClean="0"/>
              <a:t> </a:t>
            </a:r>
            <a:r>
              <a:rPr lang="en-US" dirty="0" err="1" smtClean="0"/>
              <a:t>của</a:t>
            </a:r>
            <a:r>
              <a:rPr lang="en-US" dirty="0" smtClean="0"/>
              <a:t> </a:t>
            </a:r>
            <a:r>
              <a:rPr lang="en-US" dirty="0" err="1" smtClean="0"/>
              <a:t>đối</a:t>
            </a:r>
            <a:r>
              <a:rPr lang="en-US" dirty="0" smtClean="0"/>
              <a:t> </a:t>
            </a:r>
            <a:r>
              <a:rPr lang="en-US" dirty="0" err="1" smtClean="0"/>
              <a:t>tượng</a:t>
            </a:r>
            <a:r>
              <a:rPr lang="en-US" dirty="0" smtClean="0"/>
              <a:t> </a:t>
            </a:r>
            <a:r>
              <a:rPr lang="en-US" dirty="0" err="1" smtClean="0"/>
              <a:t>để</a:t>
            </a:r>
            <a:r>
              <a:rPr lang="en-US" dirty="0" smtClean="0"/>
              <a:t> </a:t>
            </a:r>
            <a:r>
              <a:rPr lang="en-US" dirty="0" err="1" smtClean="0"/>
              <a:t>cảm</a:t>
            </a:r>
            <a:r>
              <a:rPr lang="en-US" dirty="0" smtClean="0"/>
              <a:t> </a:t>
            </a:r>
            <a:r>
              <a:rPr lang="en-US" dirty="0" err="1" smtClean="0"/>
              <a:t>nhận</a:t>
            </a:r>
            <a:r>
              <a:rPr lang="en-US" dirty="0" smtClean="0"/>
              <a:t> </a:t>
            </a:r>
            <a:r>
              <a:rPr lang="en-US" dirty="0" err="1" smtClean="0"/>
              <a:t>được</a:t>
            </a:r>
            <a:r>
              <a:rPr lang="en-US" dirty="0" smtClean="0"/>
              <a:t> </a:t>
            </a:r>
            <a:r>
              <a:rPr lang="en-US" dirty="0" err="1" smtClean="0"/>
              <a:t>tâm</a:t>
            </a:r>
            <a:r>
              <a:rPr lang="en-US" dirty="0" smtClean="0"/>
              <a:t> </a:t>
            </a:r>
            <a:r>
              <a:rPr lang="en-US" dirty="0" err="1" smtClean="0"/>
              <a:t>trạng</a:t>
            </a:r>
            <a:r>
              <a:rPr lang="en-US" dirty="0" smtClean="0"/>
              <a:t> </a:t>
            </a:r>
            <a:r>
              <a:rPr lang="en-US" dirty="0" err="1" smtClean="0"/>
              <a:t>và</a:t>
            </a:r>
            <a:r>
              <a:rPr lang="en-US" dirty="0" smtClean="0"/>
              <a:t> </a:t>
            </a:r>
            <a:r>
              <a:rPr lang="en-US" dirty="0" err="1" smtClean="0"/>
              <a:t>thấu</a:t>
            </a:r>
            <a:r>
              <a:rPr lang="en-US" dirty="0" smtClean="0"/>
              <a:t> </a:t>
            </a:r>
            <a:r>
              <a:rPr lang="en-US" dirty="0" err="1" smtClean="0"/>
              <a:t>hiểu</a:t>
            </a:r>
            <a:r>
              <a:rPr lang="en-US" dirty="0" smtClean="0"/>
              <a:t> </a:t>
            </a:r>
            <a:r>
              <a:rPr lang="en-US" dirty="0" err="1" smtClean="0"/>
              <a:t>những</a:t>
            </a:r>
            <a:r>
              <a:rPr lang="en-US" dirty="0" smtClean="0"/>
              <a:t> </a:t>
            </a:r>
            <a:r>
              <a:rPr lang="en-US" dirty="0" err="1" smtClean="0"/>
              <a:t>khó</a:t>
            </a:r>
            <a:r>
              <a:rPr lang="en-US" dirty="0" smtClean="0"/>
              <a:t> </a:t>
            </a:r>
            <a:r>
              <a:rPr lang="en-US" dirty="0" err="1" smtClean="0"/>
              <a:t>khăn</a:t>
            </a:r>
            <a:r>
              <a:rPr lang="en-US" dirty="0" smtClean="0"/>
              <a:t> </a:t>
            </a:r>
            <a:r>
              <a:rPr lang="en-US" dirty="0" err="1" smtClean="0"/>
              <a:t>của</a:t>
            </a:r>
            <a:r>
              <a:rPr lang="en-US" dirty="0" smtClean="0"/>
              <a:t> </a:t>
            </a:r>
            <a:r>
              <a:rPr lang="en-US" dirty="0" err="1" smtClean="0"/>
              <a:t>đối</a:t>
            </a:r>
            <a:r>
              <a:rPr lang="en-US" dirty="0" smtClean="0"/>
              <a:t> </a:t>
            </a:r>
            <a:r>
              <a:rPr lang="en-US" dirty="0" err="1" smtClean="0"/>
              <a:t>tượng</a:t>
            </a:r>
            <a:r>
              <a:rPr lang="en-US" dirty="0" smtClean="0"/>
              <a:t>, </a:t>
            </a:r>
            <a:r>
              <a:rPr lang="en-US" dirty="0" err="1" smtClean="0"/>
              <a:t>đặc</a:t>
            </a:r>
            <a:r>
              <a:rPr lang="en-US" dirty="0" smtClean="0"/>
              <a:t> </a:t>
            </a:r>
            <a:r>
              <a:rPr lang="en-US" dirty="0" err="1" smtClean="0"/>
              <a:t>biệt</a:t>
            </a:r>
            <a:r>
              <a:rPr lang="en-US" dirty="0" smtClean="0"/>
              <a:t> </a:t>
            </a:r>
            <a:r>
              <a:rPr lang="en-US" dirty="0" err="1" smtClean="0"/>
              <a:t>với</a:t>
            </a:r>
            <a:r>
              <a:rPr lang="en-US" dirty="0" smtClean="0"/>
              <a:t> </a:t>
            </a:r>
            <a:r>
              <a:rPr lang="en-US" dirty="0" err="1" smtClean="0"/>
              <a:t>các</a:t>
            </a:r>
            <a:r>
              <a:rPr lang="en-US" dirty="0" smtClean="0"/>
              <a:t> </a:t>
            </a:r>
            <a:r>
              <a:rPr lang="en-US" dirty="0" err="1" smtClean="0"/>
              <a:t>thành</a:t>
            </a:r>
            <a:r>
              <a:rPr lang="en-US" dirty="0" smtClean="0"/>
              <a:t> </a:t>
            </a:r>
            <a:r>
              <a:rPr lang="en-US" dirty="0" err="1" smtClean="0"/>
              <a:t>phần</a:t>
            </a:r>
            <a:r>
              <a:rPr lang="en-US" dirty="0" smtClean="0"/>
              <a:t>:</a:t>
            </a:r>
          </a:p>
          <a:p>
            <a:pPr marL="514350" indent="-514350" eaLnBrk="1" hangingPunct="1">
              <a:buAutoNum type="arabicPeriod"/>
            </a:pPr>
            <a:r>
              <a:rPr lang="en-US" dirty="0" smtClean="0"/>
              <a:t>HS </a:t>
            </a:r>
            <a:r>
              <a:rPr lang="en-US" dirty="0" err="1" smtClean="0"/>
              <a:t>đầu</a:t>
            </a:r>
            <a:r>
              <a:rPr lang="en-US" dirty="0" smtClean="0"/>
              <a:t> </a:t>
            </a:r>
            <a:r>
              <a:rPr lang="en-US" dirty="0" err="1" smtClean="0"/>
              <a:t>cấp</a:t>
            </a:r>
            <a:r>
              <a:rPr lang="en-US" dirty="0" smtClean="0"/>
              <a:t>/</a:t>
            </a:r>
            <a:r>
              <a:rPr lang="en-US" dirty="0" err="1" smtClean="0"/>
              <a:t>cuối</a:t>
            </a:r>
            <a:r>
              <a:rPr lang="en-US" dirty="0" smtClean="0"/>
              <a:t> </a:t>
            </a:r>
            <a:r>
              <a:rPr lang="en-US" dirty="0" err="1" smtClean="0"/>
              <a:t>cấp</a:t>
            </a:r>
            <a:r>
              <a:rPr lang="en-US" dirty="0" smtClean="0"/>
              <a:t>, </a:t>
            </a:r>
            <a:r>
              <a:rPr lang="en-US" dirty="0" err="1" smtClean="0"/>
              <a:t>học</a:t>
            </a:r>
            <a:r>
              <a:rPr lang="en-US" dirty="0" smtClean="0"/>
              <a:t> </a:t>
            </a:r>
            <a:r>
              <a:rPr lang="en-US" dirty="0" err="1" smtClean="0"/>
              <a:t>kém</a:t>
            </a:r>
            <a:r>
              <a:rPr lang="en-US" dirty="0" smtClean="0"/>
              <a:t>, </a:t>
            </a:r>
            <a:r>
              <a:rPr lang="en-US" dirty="0" err="1" smtClean="0"/>
              <a:t>khó</a:t>
            </a:r>
            <a:r>
              <a:rPr lang="en-US" dirty="0" smtClean="0"/>
              <a:t> </a:t>
            </a:r>
            <a:r>
              <a:rPr lang="en-US" dirty="0" err="1" smtClean="0"/>
              <a:t>khăn</a:t>
            </a:r>
            <a:r>
              <a:rPr lang="en-US" dirty="0" smtClean="0"/>
              <a:t>…</a:t>
            </a:r>
          </a:p>
          <a:p>
            <a:pPr marL="514350" indent="-514350" eaLnBrk="1" hangingPunct="1">
              <a:buAutoNum type="arabicPeriod"/>
            </a:pPr>
            <a:r>
              <a:rPr lang="en-US" dirty="0" err="1" smtClean="0"/>
              <a:t>Đồng</a:t>
            </a:r>
            <a:r>
              <a:rPr lang="en-US" dirty="0" smtClean="0"/>
              <a:t> </a:t>
            </a:r>
            <a:r>
              <a:rPr lang="en-US" dirty="0" err="1" smtClean="0"/>
              <a:t>nghiệp</a:t>
            </a:r>
            <a:r>
              <a:rPr lang="en-US" dirty="0" smtClean="0"/>
              <a:t> </a:t>
            </a:r>
            <a:r>
              <a:rPr lang="en-US" dirty="0" err="1" smtClean="0"/>
              <a:t>trẻ</a:t>
            </a:r>
            <a:r>
              <a:rPr lang="en-US" dirty="0" smtClean="0"/>
              <a:t>/ </a:t>
            </a:r>
            <a:r>
              <a:rPr lang="en-US" dirty="0" err="1" smtClean="0"/>
              <a:t>sắp</a:t>
            </a:r>
            <a:r>
              <a:rPr lang="en-US" dirty="0" smtClean="0"/>
              <a:t> </a:t>
            </a:r>
            <a:r>
              <a:rPr lang="en-US" dirty="0" err="1" smtClean="0"/>
              <a:t>hưu</a:t>
            </a:r>
            <a:endParaRPr lang="en-US" dirty="0" smtClean="0"/>
          </a:p>
          <a:p>
            <a:pPr marL="514350" indent="-514350" eaLnBrk="1" hangingPunct="1">
              <a:buAutoNum type="arabicPeriod"/>
            </a:pPr>
            <a:r>
              <a:rPr lang="en-US" dirty="0" smtClean="0"/>
              <a:t>PH </a:t>
            </a:r>
            <a:r>
              <a:rPr lang="en-US" dirty="0" err="1" smtClean="0"/>
              <a:t>có</a:t>
            </a:r>
            <a:r>
              <a:rPr lang="en-US" dirty="0" smtClean="0"/>
              <a:t> con </a:t>
            </a:r>
            <a:r>
              <a:rPr lang="en-US" dirty="0" err="1" smtClean="0"/>
              <a:t>phạm</a:t>
            </a:r>
            <a:r>
              <a:rPr lang="en-US" dirty="0" smtClean="0"/>
              <a:t> </a:t>
            </a:r>
            <a:r>
              <a:rPr lang="en-US" dirty="0" err="1" smtClean="0"/>
              <a:t>lỗi</a:t>
            </a:r>
            <a:r>
              <a:rPr lang="en-US" dirty="0" smtClean="0"/>
              <a:t>, </a:t>
            </a:r>
            <a:r>
              <a:rPr lang="en-US" dirty="0" err="1" smtClean="0"/>
              <a:t>học</a:t>
            </a:r>
            <a:r>
              <a:rPr lang="en-US" dirty="0" smtClean="0"/>
              <a:t> </a:t>
            </a:r>
            <a:r>
              <a:rPr lang="en-US" dirty="0" err="1" smtClean="0"/>
              <a:t>kém</a:t>
            </a:r>
            <a:r>
              <a:rPr lang="en-US" dirty="0" smtClean="0"/>
              <a:t>, </a:t>
            </a:r>
            <a:r>
              <a:rPr lang="en-US" dirty="0" err="1" smtClean="0"/>
              <a:t>chậm</a:t>
            </a:r>
            <a:r>
              <a:rPr lang="en-US" dirty="0" smtClean="0"/>
              <a:t> </a:t>
            </a:r>
            <a:r>
              <a:rPr lang="en-US" dirty="0" err="1" smtClean="0"/>
              <a:t>phát</a:t>
            </a:r>
            <a:r>
              <a:rPr lang="en-US" dirty="0" smtClean="0"/>
              <a:t> </a:t>
            </a:r>
            <a:r>
              <a:rPr lang="en-US" dirty="0" err="1" smtClean="0"/>
              <a:t>triển</a:t>
            </a:r>
            <a:endParaRPr lang="en-US" dirty="0" smtClean="0"/>
          </a:p>
        </p:txBody>
      </p:sp>
    </p:spTree>
    <p:extLst>
      <p:ext uri="{BB962C8B-B14F-4D97-AF65-F5344CB8AC3E}">
        <p14:creationId xmlns:p14="http://schemas.microsoft.com/office/powerpoint/2010/main" xmlns="" val="21511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wheel(1)">
                                      <p:cBhvr>
                                        <p:cTn id="7" dur="20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wheel(1)">
                                      <p:cBhvr>
                                        <p:cTn id="12" dur="2000"/>
                                        <p:tgtEl>
                                          <p:spTgt spid="184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wheel(1)">
                                      <p:cBhvr>
                                        <p:cTn id="17" dur="2000"/>
                                        <p:tgtEl>
                                          <p:spTgt spid="184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8436">
                                            <p:txEl>
                                              <p:pRg st="3" end="3"/>
                                            </p:txEl>
                                          </p:spTgt>
                                        </p:tgtEl>
                                        <p:attrNameLst>
                                          <p:attrName>style.visibility</p:attrName>
                                        </p:attrNameLst>
                                      </p:cBhvr>
                                      <p:to>
                                        <p:strVal val="visible"/>
                                      </p:to>
                                    </p:set>
                                    <p:animEffect transition="in" filter="wheel(1)">
                                      <p:cBhvr>
                                        <p:cTn id="22" dur="2000"/>
                                        <p:tgtEl>
                                          <p:spTgt spid="184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TotalTime>
  <Words>1212</Words>
  <Application>Microsoft Office PowerPoint</Application>
  <PresentationFormat>On-screen Show (4:3)</PresentationFormat>
  <Paragraphs>120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CHUYÊN ĐỀ </vt:lpstr>
      <vt:lpstr>CẤU TRÚC NỘI DUNG</vt:lpstr>
      <vt:lpstr>Chương 1</vt:lpstr>
      <vt:lpstr>Chủ thể giao tiếp sư phạm</vt:lpstr>
      <vt:lpstr> Tầm quan trọng của giao tiếp sư phạm</vt:lpstr>
      <vt:lpstr>Chương 2: Nguyên tắc ứng xử sư phạm</vt:lpstr>
      <vt:lpstr>2. Tôn trọng nhân cách của đối tượng</vt:lpstr>
      <vt:lpstr>3. Bày tỏ thiện chí với các đối tượng</vt:lpstr>
      <vt:lpstr>4. Đồng cảm với các đối tượng</vt:lpstr>
      <vt:lpstr>Những điều hết sức lưu ý</vt:lpstr>
      <vt:lpstr>Những điều hết sức lưu ý</vt:lpstr>
      <vt:lpstr>Những điều hết sức lưu ý</vt:lpstr>
      <vt:lpstr>Những điều hết sức lưu ý</vt:lpstr>
      <vt:lpstr>Chương 3: Xử lí các tình huống SP</vt:lpstr>
      <vt:lpstr>Ứng xử với phụ huynh học sinh </vt:lpstr>
      <vt:lpstr>Ứng xử với đồng nghiệp</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5:</dc:title>
  <dc:creator>Admin</dc:creator>
  <cp:lastModifiedBy>Admin</cp:lastModifiedBy>
  <cp:revision>68</cp:revision>
  <dcterms:created xsi:type="dcterms:W3CDTF">2006-08-16T00:00:00Z</dcterms:created>
  <dcterms:modified xsi:type="dcterms:W3CDTF">2019-08-19T08:22:28Z</dcterms:modified>
</cp:coreProperties>
</file>